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829" r:id="rId2"/>
    <p:sldMasterId id="2147484908" r:id="rId3"/>
    <p:sldMasterId id="2147484921" r:id="rId4"/>
    <p:sldMasterId id="2147485046" r:id="rId5"/>
    <p:sldMasterId id="2147485174" r:id="rId6"/>
  </p:sldMasterIdLst>
  <p:notesMasterIdLst>
    <p:notesMasterId r:id="rId18"/>
  </p:notesMasterIdLst>
  <p:sldIdLst>
    <p:sldId id="256" r:id="rId7"/>
    <p:sldId id="484" r:id="rId8"/>
    <p:sldId id="487" r:id="rId9"/>
    <p:sldId id="500" r:id="rId10"/>
    <p:sldId id="473" r:id="rId11"/>
    <p:sldId id="507" r:id="rId12"/>
    <p:sldId id="506" r:id="rId13"/>
    <p:sldId id="508" r:id="rId14"/>
    <p:sldId id="505" r:id="rId15"/>
    <p:sldId id="458" r:id="rId16"/>
    <p:sldId id="483"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88220" autoAdjust="0"/>
  </p:normalViewPr>
  <p:slideViewPr>
    <p:cSldViewPr>
      <p:cViewPr varScale="1">
        <p:scale>
          <a:sx n="60" d="100"/>
          <a:sy n="60" d="100"/>
        </p:scale>
        <p:origin x="1436" y="44"/>
      </p:cViewPr>
      <p:guideLst>
        <p:guide orient="horz" pos="2160"/>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858FD-3E93-4308-A880-54E623BC2E1E}"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F85A0B31-F1C0-450B-B21F-B2B2E7CE9B8C}">
      <dgm:prSet/>
      <dgm:spPr/>
      <dgm:t>
        <a:bodyPr/>
        <a:lstStyle/>
        <a:p>
          <a:r>
            <a:rPr lang="en-US"/>
            <a:t>For a programme to be considered for funding, it should demonstrate the following:</a:t>
          </a:r>
        </a:p>
      </dgm:t>
    </dgm:pt>
    <dgm:pt modelId="{BA4150FD-9FF7-42A8-8431-AF9A8E406149}" type="parTrans" cxnId="{E2C4D7CB-7566-4D31-B61D-1B088AF7D075}">
      <dgm:prSet/>
      <dgm:spPr/>
      <dgm:t>
        <a:bodyPr/>
        <a:lstStyle/>
        <a:p>
          <a:endParaRPr lang="en-US"/>
        </a:p>
      </dgm:t>
    </dgm:pt>
    <dgm:pt modelId="{5FBD1115-B443-40A5-9ABE-9048FC2F2B4B}" type="sibTrans" cxnId="{E2C4D7CB-7566-4D31-B61D-1B088AF7D075}">
      <dgm:prSet/>
      <dgm:spPr/>
      <dgm:t>
        <a:bodyPr/>
        <a:lstStyle/>
        <a:p>
          <a:endParaRPr lang="en-US"/>
        </a:p>
      </dgm:t>
    </dgm:pt>
    <dgm:pt modelId="{962BA564-6A7C-40D6-8E45-25344B77D2F3}">
      <dgm:prSet/>
      <dgm:spPr/>
      <dgm:t>
        <a:bodyPr/>
        <a:lstStyle/>
        <a:p>
          <a:r>
            <a:rPr lang="en-US" sz="1400" b="1" dirty="0" err="1">
              <a:solidFill>
                <a:srgbClr val="002060"/>
              </a:solidFill>
            </a:rPr>
            <a:t>i</a:t>
          </a:r>
          <a:r>
            <a:rPr lang="en-US" sz="1400" b="1" dirty="0">
              <a:solidFill>
                <a:srgbClr val="002060"/>
              </a:solidFill>
            </a:rPr>
            <a:t>. Clear community benefit</a:t>
          </a:r>
          <a:endParaRPr lang="en-US" sz="1400" dirty="0">
            <a:solidFill>
              <a:srgbClr val="002060"/>
            </a:solidFill>
          </a:endParaRPr>
        </a:p>
      </dgm:t>
    </dgm:pt>
    <dgm:pt modelId="{732D3B88-CB5C-4DB3-B074-7027A8DA04C4}" type="parTrans" cxnId="{0387AE21-90B0-4DFF-AA58-9CF915F5CBF5}">
      <dgm:prSet/>
      <dgm:spPr/>
      <dgm:t>
        <a:bodyPr/>
        <a:lstStyle/>
        <a:p>
          <a:endParaRPr lang="en-US"/>
        </a:p>
      </dgm:t>
    </dgm:pt>
    <dgm:pt modelId="{7B502C49-64CF-4755-AF31-F90507FE336B}" type="sibTrans" cxnId="{0387AE21-90B0-4DFF-AA58-9CF915F5CBF5}">
      <dgm:prSet/>
      <dgm:spPr/>
      <dgm:t>
        <a:bodyPr/>
        <a:lstStyle/>
        <a:p>
          <a:endParaRPr lang="en-US"/>
        </a:p>
      </dgm:t>
    </dgm:pt>
    <dgm:pt modelId="{34EEF94D-77E8-48A2-8D21-5BFF12BA0C79}">
      <dgm:prSet custT="1"/>
      <dgm:spPr/>
      <dgm:t>
        <a:bodyPr/>
        <a:lstStyle/>
        <a:p>
          <a:r>
            <a:rPr lang="en-US" sz="1200" dirty="0"/>
            <a:t>Describe community benefits for the </a:t>
          </a:r>
          <a:r>
            <a:rPr lang="en-US" sz="1200" dirty="0" err="1"/>
            <a:t>programme</a:t>
          </a:r>
          <a:endParaRPr lang="en-US" sz="1200" dirty="0"/>
        </a:p>
      </dgm:t>
    </dgm:pt>
    <dgm:pt modelId="{575F2297-769D-4A7D-AD2E-3E6BA5B31341}" type="parTrans" cxnId="{75A7AFA8-44A5-4FBF-ACA1-C068A685816E}">
      <dgm:prSet/>
      <dgm:spPr/>
      <dgm:t>
        <a:bodyPr/>
        <a:lstStyle/>
        <a:p>
          <a:endParaRPr lang="en-US"/>
        </a:p>
      </dgm:t>
    </dgm:pt>
    <dgm:pt modelId="{0165A034-9CDC-439D-90F4-DCD11506C195}" type="sibTrans" cxnId="{75A7AFA8-44A5-4FBF-ACA1-C068A685816E}">
      <dgm:prSet/>
      <dgm:spPr/>
      <dgm:t>
        <a:bodyPr/>
        <a:lstStyle/>
        <a:p>
          <a:endParaRPr lang="en-US"/>
        </a:p>
      </dgm:t>
    </dgm:pt>
    <dgm:pt modelId="{6B0EAB01-F021-4572-88D0-46D924CF2869}">
      <dgm:prSet custT="1"/>
      <dgm:spPr/>
      <dgm:t>
        <a:bodyPr/>
        <a:lstStyle/>
        <a:p>
          <a:r>
            <a:rPr lang="en-US" sz="1200" dirty="0"/>
            <a:t>Demonstrate strong community interests or community priority.</a:t>
          </a:r>
        </a:p>
      </dgm:t>
    </dgm:pt>
    <dgm:pt modelId="{A96A8C41-468C-46D2-8349-A1755692C833}" type="parTrans" cxnId="{66601861-5E1B-4894-86CC-FCE57BECC4D8}">
      <dgm:prSet/>
      <dgm:spPr/>
      <dgm:t>
        <a:bodyPr/>
        <a:lstStyle/>
        <a:p>
          <a:endParaRPr lang="en-US"/>
        </a:p>
      </dgm:t>
    </dgm:pt>
    <dgm:pt modelId="{7D5B9210-62AE-4CF1-B477-3AEDCB50ECBD}" type="sibTrans" cxnId="{66601861-5E1B-4894-86CC-FCE57BECC4D8}">
      <dgm:prSet/>
      <dgm:spPr/>
      <dgm:t>
        <a:bodyPr/>
        <a:lstStyle/>
        <a:p>
          <a:endParaRPr lang="en-US"/>
        </a:p>
      </dgm:t>
    </dgm:pt>
    <dgm:pt modelId="{1F2075BA-FA25-46FC-9924-9FC41D53F650}">
      <dgm:prSet/>
      <dgm:spPr/>
      <dgm:t>
        <a:bodyPr/>
        <a:lstStyle/>
        <a:p>
          <a:r>
            <a:rPr lang="en-US" b="1" dirty="0">
              <a:solidFill>
                <a:srgbClr val="002060"/>
              </a:solidFill>
            </a:rPr>
            <a:t>ii. Sustainability</a:t>
          </a:r>
          <a:endParaRPr lang="en-US" dirty="0">
            <a:solidFill>
              <a:srgbClr val="002060"/>
            </a:solidFill>
          </a:endParaRPr>
        </a:p>
      </dgm:t>
    </dgm:pt>
    <dgm:pt modelId="{89EFA303-A6B6-462A-B2FF-0131ADEBBB3E}" type="parTrans" cxnId="{1E986CAE-44D3-4453-A4D7-01AF24FA8247}">
      <dgm:prSet/>
      <dgm:spPr/>
      <dgm:t>
        <a:bodyPr/>
        <a:lstStyle/>
        <a:p>
          <a:endParaRPr lang="en-US"/>
        </a:p>
      </dgm:t>
    </dgm:pt>
    <dgm:pt modelId="{BA6C20AF-E8DB-4E5A-9792-EF064190A742}" type="sibTrans" cxnId="{1E986CAE-44D3-4453-A4D7-01AF24FA8247}">
      <dgm:prSet/>
      <dgm:spPr/>
      <dgm:t>
        <a:bodyPr/>
        <a:lstStyle/>
        <a:p>
          <a:endParaRPr lang="en-US"/>
        </a:p>
      </dgm:t>
    </dgm:pt>
    <dgm:pt modelId="{48B97B3A-8E44-43BF-91E9-C610F45D9F75}">
      <dgm:prSet/>
      <dgm:spPr/>
      <dgm:t>
        <a:bodyPr/>
        <a:lstStyle/>
        <a:p>
          <a:r>
            <a:rPr lang="en-US" dirty="0"/>
            <a:t>Demonstrate a viable plan for ensuring they are in place to continue the </a:t>
          </a:r>
          <a:r>
            <a:rPr lang="en-US" dirty="0" err="1"/>
            <a:t>programme</a:t>
          </a:r>
          <a:endParaRPr lang="en-US" dirty="0"/>
        </a:p>
      </dgm:t>
    </dgm:pt>
    <dgm:pt modelId="{9F1FD6C0-C44E-4D17-BF54-ACAF53F6B486}" type="parTrans" cxnId="{65DF8985-8281-4B2A-9CF5-23940054A3B3}">
      <dgm:prSet/>
      <dgm:spPr/>
      <dgm:t>
        <a:bodyPr/>
        <a:lstStyle/>
        <a:p>
          <a:endParaRPr lang="en-US"/>
        </a:p>
      </dgm:t>
    </dgm:pt>
    <dgm:pt modelId="{337D7111-CABC-4D91-8E2E-84FEEC4D97BD}" type="sibTrans" cxnId="{65DF8985-8281-4B2A-9CF5-23940054A3B3}">
      <dgm:prSet/>
      <dgm:spPr/>
      <dgm:t>
        <a:bodyPr/>
        <a:lstStyle/>
        <a:p>
          <a:endParaRPr lang="en-US"/>
        </a:p>
      </dgm:t>
    </dgm:pt>
    <dgm:pt modelId="{6BCAE594-1BA2-410D-BBE0-18F202C0B8D6}">
      <dgm:prSet/>
      <dgm:spPr/>
      <dgm:t>
        <a:bodyPr/>
        <a:lstStyle/>
        <a:p>
          <a:r>
            <a:rPr lang="en-US" dirty="0"/>
            <a:t>Demonstrate potential for long-term community benefit emanating from the </a:t>
          </a:r>
          <a:r>
            <a:rPr lang="en-US" dirty="0" err="1"/>
            <a:t>programme</a:t>
          </a:r>
          <a:r>
            <a:rPr lang="en-US" dirty="0"/>
            <a:t>.</a:t>
          </a:r>
        </a:p>
      </dgm:t>
    </dgm:pt>
    <dgm:pt modelId="{D946C618-B73B-4DAE-8A65-D89198558A98}" type="parTrans" cxnId="{6B53A132-84F4-428A-BDB1-6CB6B153DE39}">
      <dgm:prSet/>
      <dgm:spPr/>
      <dgm:t>
        <a:bodyPr/>
        <a:lstStyle/>
        <a:p>
          <a:endParaRPr lang="en-US"/>
        </a:p>
      </dgm:t>
    </dgm:pt>
    <dgm:pt modelId="{2C8070BD-70CE-4372-AE36-D85E7AA50F21}" type="sibTrans" cxnId="{6B53A132-84F4-428A-BDB1-6CB6B153DE39}">
      <dgm:prSet/>
      <dgm:spPr/>
      <dgm:t>
        <a:bodyPr/>
        <a:lstStyle/>
        <a:p>
          <a:endParaRPr lang="en-US"/>
        </a:p>
      </dgm:t>
    </dgm:pt>
    <dgm:pt modelId="{FA685E62-C052-48BC-ACFA-0026FC0A2B25}">
      <dgm:prSet custT="1"/>
      <dgm:spPr/>
      <dgm:t>
        <a:bodyPr/>
        <a:lstStyle/>
        <a:p>
          <a:r>
            <a:rPr lang="en-US" sz="1200" b="1" dirty="0">
              <a:solidFill>
                <a:srgbClr val="002060"/>
              </a:solidFill>
            </a:rPr>
            <a:t>iii. Community capacity enhancement</a:t>
          </a:r>
          <a:endParaRPr lang="en-US" sz="1200" dirty="0">
            <a:solidFill>
              <a:srgbClr val="002060"/>
            </a:solidFill>
          </a:endParaRPr>
        </a:p>
      </dgm:t>
    </dgm:pt>
    <dgm:pt modelId="{803E53C1-1D9C-45EE-A75C-B87C304CB896}" type="parTrans" cxnId="{C8537748-4345-4DC7-AE1D-40CC120924EF}">
      <dgm:prSet/>
      <dgm:spPr/>
      <dgm:t>
        <a:bodyPr/>
        <a:lstStyle/>
        <a:p>
          <a:endParaRPr lang="en-US"/>
        </a:p>
      </dgm:t>
    </dgm:pt>
    <dgm:pt modelId="{BC389FF8-A451-4306-BA80-23DE68AB66BC}" type="sibTrans" cxnId="{C8537748-4345-4DC7-AE1D-40CC120924EF}">
      <dgm:prSet/>
      <dgm:spPr/>
      <dgm:t>
        <a:bodyPr/>
        <a:lstStyle/>
        <a:p>
          <a:endParaRPr lang="en-US"/>
        </a:p>
      </dgm:t>
    </dgm:pt>
    <dgm:pt modelId="{7CF401C6-0B15-4797-BC8D-8C3119DB546F}">
      <dgm:prSet custT="1"/>
      <dgm:spPr/>
      <dgm:t>
        <a:bodyPr/>
        <a:lstStyle/>
        <a:p>
          <a:r>
            <a:rPr lang="en-US" sz="1200" dirty="0"/>
            <a:t>Develop skills and capabilities needed to gain sustainable livelihood or development.</a:t>
          </a:r>
        </a:p>
      </dgm:t>
    </dgm:pt>
    <dgm:pt modelId="{2629C5AD-DEF8-4CEC-AD20-A36A370EF5BE}" type="parTrans" cxnId="{841C773C-5126-4B09-BEF1-A55AEE5488C0}">
      <dgm:prSet/>
      <dgm:spPr/>
      <dgm:t>
        <a:bodyPr/>
        <a:lstStyle/>
        <a:p>
          <a:endParaRPr lang="en-US"/>
        </a:p>
      </dgm:t>
    </dgm:pt>
    <dgm:pt modelId="{EEB54983-88F5-41CA-85B5-8B654701D72F}" type="sibTrans" cxnId="{841C773C-5126-4B09-BEF1-A55AEE5488C0}">
      <dgm:prSet/>
      <dgm:spPr/>
      <dgm:t>
        <a:bodyPr/>
        <a:lstStyle/>
        <a:p>
          <a:endParaRPr lang="en-US"/>
        </a:p>
      </dgm:t>
    </dgm:pt>
    <dgm:pt modelId="{FFD3BBD2-B5AC-4619-8562-56AA279CA88C}">
      <dgm:prSet custT="1"/>
      <dgm:spPr/>
      <dgm:t>
        <a:bodyPr/>
        <a:lstStyle/>
        <a:p>
          <a:r>
            <a:rPr lang="en-US" sz="1800" dirty="0"/>
            <a:t>All NDA funding, including funding from third party funds, must demonstrate development outcomes that would be achieved by the </a:t>
          </a:r>
          <a:r>
            <a:rPr lang="en-US" sz="1800" dirty="0" err="1"/>
            <a:t>organisation</a:t>
          </a:r>
          <a:r>
            <a:rPr lang="en-US" sz="1800" dirty="0"/>
            <a:t> and community from the funding allocated.</a:t>
          </a:r>
        </a:p>
      </dgm:t>
    </dgm:pt>
    <dgm:pt modelId="{13096F60-A983-4D5E-B0F1-DD1D0DC816C8}" type="parTrans" cxnId="{E9388002-D309-4605-A0FC-D663063F4963}">
      <dgm:prSet/>
      <dgm:spPr/>
      <dgm:t>
        <a:bodyPr/>
        <a:lstStyle/>
        <a:p>
          <a:endParaRPr lang="en-US"/>
        </a:p>
      </dgm:t>
    </dgm:pt>
    <dgm:pt modelId="{7DA14277-A715-46E8-8826-72C207826D1A}" type="sibTrans" cxnId="{E9388002-D309-4605-A0FC-D663063F4963}">
      <dgm:prSet/>
      <dgm:spPr/>
      <dgm:t>
        <a:bodyPr/>
        <a:lstStyle/>
        <a:p>
          <a:endParaRPr lang="en-US"/>
        </a:p>
      </dgm:t>
    </dgm:pt>
    <dgm:pt modelId="{5F2E5CD9-66E8-4EFE-87F6-0BBA06D37BD3}" type="pres">
      <dgm:prSet presAssocID="{E67858FD-3E93-4308-A880-54E623BC2E1E}" presName="Name0" presStyleCnt="0">
        <dgm:presLayoutVars>
          <dgm:dir/>
          <dgm:animLvl val="lvl"/>
          <dgm:resizeHandles val="exact"/>
        </dgm:presLayoutVars>
      </dgm:prSet>
      <dgm:spPr/>
    </dgm:pt>
    <dgm:pt modelId="{7E33EA42-8B04-4FAA-8ACB-B379822B42E5}" type="pres">
      <dgm:prSet presAssocID="{FFD3BBD2-B5AC-4619-8562-56AA279CA88C}" presName="boxAndChildren" presStyleCnt="0"/>
      <dgm:spPr/>
    </dgm:pt>
    <dgm:pt modelId="{E6B79E56-3DFF-48F2-8645-21B360B0436E}" type="pres">
      <dgm:prSet presAssocID="{FFD3BBD2-B5AC-4619-8562-56AA279CA88C}" presName="parentTextBox" presStyleLbl="node1" presStyleIdx="0" presStyleCnt="2"/>
      <dgm:spPr/>
    </dgm:pt>
    <dgm:pt modelId="{4583F37E-EC2A-44D3-B1DA-06CDEF45E3BD}" type="pres">
      <dgm:prSet presAssocID="{5FBD1115-B443-40A5-9ABE-9048FC2F2B4B}" presName="sp" presStyleCnt="0"/>
      <dgm:spPr/>
    </dgm:pt>
    <dgm:pt modelId="{31F0129C-AD83-42B2-9DFF-24ED3F2B80D3}" type="pres">
      <dgm:prSet presAssocID="{F85A0B31-F1C0-450B-B21F-B2B2E7CE9B8C}" presName="arrowAndChildren" presStyleCnt="0"/>
      <dgm:spPr/>
    </dgm:pt>
    <dgm:pt modelId="{50EA16DD-BDE7-42F3-8B3F-5BB3A0B421C5}" type="pres">
      <dgm:prSet presAssocID="{F85A0B31-F1C0-450B-B21F-B2B2E7CE9B8C}" presName="parentTextArrow" presStyleLbl="node1" presStyleIdx="0" presStyleCnt="2"/>
      <dgm:spPr/>
    </dgm:pt>
    <dgm:pt modelId="{6FCD2C7D-1A52-4980-AF9F-EDEAE9072D9C}" type="pres">
      <dgm:prSet presAssocID="{F85A0B31-F1C0-450B-B21F-B2B2E7CE9B8C}" presName="arrow" presStyleLbl="node1" presStyleIdx="1" presStyleCnt="2"/>
      <dgm:spPr/>
    </dgm:pt>
    <dgm:pt modelId="{6A9EDB30-6EA3-47CB-B055-740243E40FF1}" type="pres">
      <dgm:prSet presAssocID="{F85A0B31-F1C0-450B-B21F-B2B2E7CE9B8C}" presName="descendantArrow" presStyleCnt="0"/>
      <dgm:spPr/>
    </dgm:pt>
    <dgm:pt modelId="{CFD91B5C-ED15-48C9-951A-7FC738790AAF}" type="pres">
      <dgm:prSet presAssocID="{962BA564-6A7C-40D6-8E45-25344B77D2F3}" presName="childTextArrow" presStyleLbl="fgAccFollowNode1" presStyleIdx="0" presStyleCnt="3">
        <dgm:presLayoutVars>
          <dgm:bulletEnabled val="1"/>
        </dgm:presLayoutVars>
      </dgm:prSet>
      <dgm:spPr/>
    </dgm:pt>
    <dgm:pt modelId="{4F85A904-BAD9-434A-8C01-97A362E7FCA4}" type="pres">
      <dgm:prSet presAssocID="{1F2075BA-FA25-46FC-9924-9FC41D53F650}" presName="childTextArrow" presStyleLbl="fgAccFollowNode1" presStyleIdx="1" presStyleCnt="3">
        <dgm:presLayoutVars>
          <dgm:bulletEnabled val="1"/>
        </dgm:presLayoutVars>
      </dgm:prSet>
      <dgm:spPr/>
    </dgm:pt>
    <dgm:pt modelId="{224EB4A1-EBC1-4239-82A9-FCEB5DD25FEF}" type="pres">
      <dgm:prSet presAssocID="{FA685E62-C052-48BC-ACFA-0026FC0A2B25}" presName="childTextArrow" presStyleLbl="fgAccFollowNode1" presStyleIdx="2" presStyleCnt="3">
        <dgm:presLayoutVars>
          <dgm:bulletEnabled val="1"/>
        </dgm:presLayoutVars>
      </dgm:prSet>
      <dgm:spPr/>
    </dgm:pt>
  </dgm:ptLst>
  <dgm:cxnLst>
    <dgm:cxn modelId="{E9388002-D309-4605-A0FC-D663063F4963}" srcId="{E67858FD-3E93-4308-A880-54E623BC2E1E}" destId="{FFD3BBD2-B5AC-4619-8562-56AA279CA88C}" srcOrd="1" destOrd="0" parTransId="{13096F60-A983-4D5E-B0F1-DD1D0DC816C8}" sibTransId="{7DA14277-A715-46E8-8826-72C207826D1A}"/>
    <dgm:cxn modelId="{0387AE21-90B0-4DFF-AA58-9CF915F5CBF5}" srcId="{F85A0B31-F1C0-450B-B21F-B2B2E7CE9B8C}" destId="{962BA564-6A7C-40D6-8E45-25344B77D2F3}" srcOrd="0" destOrd="0" parTransId="{732D3B88-CB5C-4DB3-B074-7027A8DA04C4}" sibTransId="{7B502C49-64CF-4755-AF31-F90507FE336B}"/>
    <dgm:cxn modelId="{119D3430-122E-4727-B8DE-1359C46CE743}" type="presOf" srcId="{1F2075BA-FA25-46FC-9924-9FC41D53F650}" destId="{4F85A904-BAD9-434A-8C01-97A362E7FCA4}" srcOrd="0" destOrd="0" presId="urn:microsoft.com/office/officeart/2005/8/layout/process4"/>
    <dgm:cxn modelId="{C415E831-2944-4EB3-8687-9AD4DC001468}" type="presOf" srcId="{34EEF94D-77E8-48A2-8D21-5BFF12BA0C79}" destId="{CFD91B5C-ED15-48C9-951A-7FC738790AAF}" srcOrd="0" destOrd="1" presId="urn:microsoft.com/office/officeart/2005/8/layout/process4"/>
    <dgm:cxn modelId="{6B53A132-84F4-428A-BDB1-6CB6B153DE39}" srcId="{1F2075BA-FA25-46FC-9924-9FC41D53F650}" destId="{6BCAE594-1BA2-410D-BBE0-18F202C0B8D6}" srcOrd="1" destOrd="0" parTransId="{D946C618-B73B-4DAE-8A65-D89198558A98}" sibTransId="{2C8070BD-70CE-4372-AE36-D85E7AA50F21}"/>
    <dgm:cxn modelId="{B11C3C36-A719-4284-B615-A4D3F219336D}" type="presOf" srcId="{FFD3BBD2-B5AC-4619-8562-56AA279CA88C}" destId="{E6B79E56-3DFF-48F2-8645-21B360B0436E}" srcOrd="0" destOrd="0" presId="urn:microsoft.com/office/officeart/2005/8/layout/process4"/>
    <dgm:cxn modelId="{841C773C-5126-4B09-BEF1-A55AEE5488C0}" srcId="{FA685E62-C052-48BC-ACFA-0026FC0A2B25}" destId="{7CF401C6-0B15-4797-BC8D-8C3119DB546F}" srcOrd="0" destOrd="0" parTransId="{2629C5AD-DEF8-4CEC-AD20-A36A370EF5BE}" sibTransId="{EEB54983-88F5-41CA-85B5-8B654701D72F}"/>
    <dgm:cxn modelId="{66601861-5E1B-4894-86CC-FCE57BECC4D8}" srcId="{962BA564-6A7C-40D6-8E45-25344B77D2F3}" destId="{6B0EAB01-F021-4572-88D0-46D924CF2869}" srcOrd="1" destOrd="0" parTransId="{A96A8C41-468C-46D2-8349-A1755692C833}" sibTransId="{7D5B9210-62AE-4CF1-B477-3AEDCB50ECBD}"/>
    <dgm:cxn modelId="{C8537748-4345-4DC7-AE1D-40CC120924EF}" srcId="{F85A0B31-F1C0-450B-B21F-B2B2E7CE9B8C}" destId="{FA685E62-C052-48BC-ACFA-0026FC0A2B25}" srcOrd="2" destOrd="0" parTransId="{803E53C1-1D9C-45EE-A75C-B87C304CB896}" sibTransId="{BC389FF8-A451-4306-BA80-23DE68AB66BC}"/>
    <dgm:cxn modelId="{D8A4FE49-18C1-4C91-8940-1C31B1F5B7AE}" type="presOf" srcId="{F85A0B31-F1C0-450B-B21F-B2B2E7CE9B8C}" destId="{6FCD2C7D-1A52-4980-AF9F-EDEAE9072D9C}" srcOrd="1" destOrd="0" presId="urn:microsoft.com/office/officeart/2005/8/layout/process4"/>
    <dgm:cxn modelId="{FB752F74-65E6-4053-BE3E-6ABEB5089858}" type="presOf" srcId="{48B97B3A-8E44-43BF-91E9-C610F45D9F75}" destId="{4F85A904-BAD9-434A-8C01-97A362E7FCA4}" srcOrd="0" destOrd="1" presId="urn:microsoft.com/office/officeart/2005/8/layout/process4"/>
    <dgm:cxn modelId="{65DF8985-8281-4B2A-9CF5-23940054A3B3}" srcId="{1F2075BA-FA25-46FC-9924-9FC41D53F650}" destId="{48B97B3A-8E44-43BF-91E9-C610F45D9F75}" srcOrd="0" destOrd="0" parTransId="{9F1FD6C0-C44E-4D17-BF54-ACAF53F6B486}" sibTransId="{337D7111-CABC-4D91-8E2E-84FEEC4D97BD}"/>
    <dgm:cxn modelId="{75A7AFA8-44A5-4FBF-ACA1-C068A685816E}" srcId="{962BA564-6A7C-40D6-8E45-25344B77D2F3}" destId="{34EEF94D-77E8-48A2-8D21-5BFF12BA0C79}" srcOrd="0" destOrd="0" parTransId="{575F2297-769D-4A7D-AD2E-3E6BA5B31341}" sibTransId="{0165A034-9CDC-439D-90F4-DCD11506C195}"/>
    <dgm:cxn modelId="{9F97A3AB-B7D9-4752-A037-F3436F9BDCB1}" type="presOf" srcId="{E67858FD-3E93-4308-A880-54E623BC2E1E}" destId="{5F2E5CD9-66E8-4EFE-87F6-0BBA06D37BD3}" srcOrd="0" destOrd="0" presId="urn:microsoft.com/office/officeart/2005/8/layout/process4"/>
    <dgm:cxn modelId="{1E986CAE-44D3-4453-A4D7-01AF24FA8247}" srcId="{F85A0B31-F1C0-450B-B21F-B2B2E7CE9B8C}" destId="{1F2075BA-FA25-46FC-9924-9FC41D53F650}" srcOrd="1" destOrd="0" parTransId="{89EFA303-A6B6-462A-B2FF-0131ADEBBB3E}" sibTransId="{BA6C20AF-E8DB-4E5A-9792-EF064190A742}"/>
    <dgm:cxn modelId="{16830EAF-8F61-4FB4-8568-F68A39E6A725}" type="presOf" srcId="{7CF401C6-0B15-4797-BC8D-8C3119DB546F}" destId="{224EB4A1-EBC1-4239-82A9-FCEB5DD25FEF}" srcOrd="0" destOrd="1" presId="urn:microsoft.com/office/officeart/2005/8/layout/process4"/>
    <dgm:cxn modelId="{952887BC-9A81-4664-B9B2-68703178F899}" type="presOf" srcId="{F85A0B31-F1C0-450B-B21F-B2B2E7CE9B8C}" destId="{50EA16DD-BDE7-42F3-8B3F-5BB3A0B421C5}" srcOrd="0" destOrd="0" presId="urn:microsoft.com/office/officeart/2005/8/layout/process4"/>
    <dgm:cxn modelId="{E2C4D7CB-7566-4D31-B61D-1B088AF7D075}" srcId="{E67858FD-3E93-4308-A880-54E623BC2E1E}" destId="{F85A0B31-F1C0-450B-B21F-B2B2E7CE9B8C}" srcOrd="0" destOrd="0" parTransId="{BA4150FD-9FF7-42A8-8431-AF9A8E406149}" sibTransId="{5FBD1115-B443-40A5-9ABE-9048FC2F2B4B}"/>
    <dgm:cxn modelId="{706B32DF-5C19-45E9-87B8-D8D4FA3967A1}" type="presOf" srcId="{FA685E62-C052-48BC-ACFA-0026FC0A2B25}" destId="{224EB4A1-EBC1-4239-82A9-FCEB5DD25FEF}" srcOrd="0" destOrd="0" presId="urn:microsoft.com/office/officeart/2005/8/layout/process4"/>
    <dgm:cxn modelId="{638801E3-9BF5-48DA-BB16-33E5245A25CD}" type="presOf" srcId="{6B0EAB01-F021-4572-88D0-46D924CF2869}" destId="{CFD91B5C-ED15-48C9-951A-7FC738790AAF}" srcOrd="0" destOrd="2" presId="urn:microsoft.com/office/officeart/2005/8/layout/process4"/>
    <dgm:cxn modelId="{7C38AFED-2597-4AEB-AFB1-6AEBE361AE69}" type="presOf" srcId="{962BA564-6A7C-40D6-8E45-25344B77D2F3}" destId="{CFD91B5C-ED15-48C9-951A-7FC738790AAF}" srcOrd="0" destOrd="0" presId="urn:microsoft.com/office/officeart/2005/8/layout/process4"/>
    <dgm:cxn modelId="{69E291F6-49FC-4A01-A189-BFCF11292C94}" type="presOf" srcId="{6BCAE594-1BA2-410D-BBE0-18F202C0B8D6}" destId="{4F85A904-BAD9-434A-8C01-97A362E7FCA4}" srcOrd="0" destOrd="2" presId="urn:microsoft.com/office/officeart/2005/8/layout/process4"/>
    <dgm:cxn modelId="{96B1F10E-8FDB-4EC8-B814-064CFC0646EA}" type="presParOf" srcId="{5F2E5CD9-66E8-4EFE-87F6-0BBA06D37BD3}" destId="{7E33EA42-8B04-4FAA-8ACB-B379822B42E5}" srcOrd="0" destOrd="0" presId="urn:microsoft.com/office/officeart/2005/8/layout/process4"/>
    <dgm:cxn modelId="{B37C5A3C-81AD-417F-8913-65349F875B38}" type="presParOf" srcId="{7E33EA42-8B04-4FAA-8ACB-B379822B42E5}" destId="{E6B79E56-3DFF-48F2-8645-21B360B0436E}" srcOrd="0" destOrd="0" presId="urn:microsoft.com/office/officeart/2005/8/layout/process4"/>
    <dgm:cxn modelId="{147C2C56-348E-43AE-BB2F-64AC341F19E0}" type="presParOf" srcId="{5F2E5CD9-66E8-4EFE-87F6-0BBA06D37BD3}" destId="{4583F37E-EC2A-44D3-B1DA-06CDEF45E3BD}" srcOrd="1" destOrd="0" presId="urn:microsoft.com/office/officeart/2005/8/layout/process4"/>
    <dgm:cxn modelId="{3B5776CC-EEC4-4622-BD82-3D1B33905B08}" type="presParOf" srcId="{5F2E5CD9-66E8-4EFE-87F6-0BBA06D37BD3}" destId="{31F0129C-AD83-42B2-9DFF-24ED3F2B80D3}" srcOrd="2" destOrd="0" presId="urn:microsoft.com/office/officeart/2005/8/layout/process4"/>
    <dgm:cxn modelId="{ED798202-B622-4D13-BE1F-3FA49B7B1000}" type="presParOf" srcId="{31F0129C-AD83-42B2-9DFF-24ED3F2B80D3}" destId="{50EA16DD-BDE7-42F3-8B3F-5BB3A0B421C5}" srcOrd="0" destOrd="0" presId="urn:microsoft.com/office/officeart/2005/8/layout/process4"/>
    <dgm:cxn modelId="{8190C4F8-DB02-4ED4-B3F7-799C16BDF767}" type="presParOf" srcId="{31F0129C-AD83-42B2-9DFF-24ED3F2B80D3}" destId="{6FCD2C7D-1A52-4980-AF9F-EDEAE9072D9C}" srcOrd="1" destOrd="0" presId="urn:microsoft.com/office/officeart/2005/8/layout/process4"/>
    <dgm:cxn modelId="{EAE8D7AE-5660-4E07-BF2A-C978761AF5FE}" type="presParOf" srcId="{31F0129C-AD83-42B2-9DFF-24ED3F2B80D3}" destId="{6A9EDB30-6EA3-47CB-B055-740243E40FF1}" srcOrd="2" destOrd="0" presId="urn:microsoft.com/office/officeart/2005/8/layout/process4"/>
    <dgm:cxn modelId="{EFD31485-2004-4862-8473-BFB185BE8FAA}" type="presParOf" srcId="{6A9EDB30-6EA3-47CB-B055-740243E40FF1}" destId="{CFD91B5C-ED15-48C9-951A-7FC738790AAF}" srcOrd="0" destOrd="0" presId="urn:microsoft.com/office/officeart/2005/8/layout/process4"/>
    <dgm:cxn modelId="{F23D4515-DE2A-4EBD-BC61-2AA930B059AB}" type="presParOf" srcId="{6A9EDB30-6EA3-47CB-B055-740243E40FF1}" destId="{4F85A904-BAD9-434A-8C01-97A362E7FCA4}" srcOrd="1" destOrd="0" presId="urn:microsoft.com/office/officeart/2005/8/layout/process4"/>
    <dgm:cxn modelId="{65A7F588-0FF0-4F90-A017-FC5104699AB5}" type="presParOf" srcId="{6A9EDB30-6EA3-47CB-B055-740243E40FF1}" destId="{224EB4A1-EBC1-4239-82A9-FCEB5DD25FEF}"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D8A101-9DC2-40F6-B5A8-4E63339E202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F11AD37-B70A-469F-A98B-73137A765EC0}">
      <dgm:prSet/>
      <dgm:spPr/>
      <dgm:t>
        <a:bodyPr/>
        <a:lstStyle/>
        <a:p>
          <a:endParaRPr lang="en-US" dirty="0"/>
        </a:p>
      </dgm:t>
    </dgm:pt>
    <dgm:pt modelId="{5FF06601-BA58-4550-A736-4696C48039C7}" type="parTrans" cxnId="{DAEE96E4-25E2-4286-9A67-7C2C9CAD8855}">
      <dgm:prSet/>
      <dgm:spPr/>
      <dgm:t>
        <a:bodyPr/>
        <a:lstStyle/>
        <a:p>
          <a:endParaRPr lang="en-US"/>
        </a:p>
      </dgm:t>
    </dgm:pt>
    <dgm:pt modelId="{AEC5A179-EE53-45CA-BED6-CF965679943E}" type="sibTrans" cxnId="{DAEE96E4-25E2-4286-9A67-7C2C9CAD8855}">
      <dgm:prSet/>
      <dgm:spPr/>
      <dgm:t>
        <a:bodyPr/>
        <a:lstStyle/>
        <a:p>
          <a:endParaRPr lang="en-US"/>
        </a:p>
      </dgm:t>
    </dgm:pt>
    <dgm:pt modelId="{8CDBB882-4154-4824-82A6-1C7117B0CC13}">
      <dgm:prSet/>
      <dgm:spPr/>
      <dgm:t>
        <a:bodyPr/>
        <a:lstStyle/>
        <a:p>
          <a:r>
            <a:rPr lang="en-GB"/>
            <a:t>NPOs registered with the Ministry of Social Development;</a:t>
          </a:r>
          <a:endParaRPr lang="en-US"/>
        </a:p>
      </dgm:t>
    </dgm:pt>
    <dgm:pt modelId="{543F2B4E-8E1B-4944-BB4C-FB7106D59C23}" type="parTrans" cxnId="{D0DA7BE4-C7E7-4EAA-99A5-95664EDCA302}">
      <dgm:prSet/>
      <dgm:spPr/>
      <dgm:t>
        <a:bodyPr/>
        <a:lstStyle/>
        <a:p>
          <a:endParaRPr lang="en-US"/>
        </a:p>
      </dgm:t>
    </dgm:pt>
    <dgm:pt modelId="{794535E4-8797-4246-B409-DBC2BDBC345F}" type="sibTrans" cxnId="{D0DA7BE4-C7E7-4EAA-99A5-95664EDCA302}">
      <dgm:prSet/>
      <dgm:spPr/>
      <dgm:t>
        <a:bodyPr/>
        <a:lstStyle/>
        <a:p>
          <a:endParaRPr lang="en-US"/>
        </a:p>
      </dgm:t>
    </dgm:pt>
    <dgm:pt modelId="{C7223D8B-E421-493C-AF31-4EA2C78CF07E}">
      <dgm:prSet/>
      <dgm:spPr/>
      <dgm:t>
        <a:bodyPr/>
        <a:lstStyle/>
        <a:p>
          <a:r>
            <a:rPr lang="en-GB" dirty="0"/>
            <a:t>A section 21 registration under the South African Companies Act;</a:t>
          </a:r>
          <a:endParaRPr lang="en-US" dirty="0"/>
        </a:p>
      </dgm:t>
    </dgm:pt>
    <dgm:pt modelId="{8F18AA6A-EBBD-4A70-95C8-BD99527D1472}" type="parTrans" cxnId="{D0CED8E7-A934-40D2-938D-76D20D47917E}">
      <dgm:prSet/>
      <dgm:spPr/>
      <dgm:t>
        <a:bodyPr/>
        <a:lstStyle/>
        <a:p>
          <a:endParaRPr lang="en-US"/>
        </a:p>
      </dgm:t>
    </dgm:pt>
    <dgm:pt modelId="{DA521E97-33D5-4681-8C55-D5B90C6AEF28}" type="sibTrans" cxnId="{D0CED8E7-A934-40D2-938D-76D20D47917E}">
      <dgm:prSet/>
      <dgm:spPr/>
      <dgm:t>
        <a:bodyPr/>
        <a:lstStyle/>
        <a:p>
          <a:endParaRPr lang="en-US"/>
        </a:p>
      </dgm:t>
    </dgm:pt>
    <dgm:pt modelId="{DABDE4FA-F2DF-4338-91B0-D18D3BE6E7B4}">
      <dgm:prSet/>
      <dgm:spPr/>
      <dgm:t>
        <a:bodyPr/>
        <a:lstStyle/>
        <a:p>
          <a:endParaRPr lang="en-GB" dirty="0"/>
        </a:p>
        <a:p>
          <a:r>
            <a:rPr lang="en-GB" dirty="0"/>
            <a:t>Registration as a Not-for-Profit Trust;</a:t>
          </a:r>
          <a:endParaRPr lang="en-US" dirty="0"/>
        </a:p>
      </dgm:t>
    </dgm:pt>
    <dgm:pt modelId="{2406C6D3-FDB9-43A0-8221-7A3A0D8047C5}" type="parTrans" cxnId="{129A2830-EE66-4F80-B5AB-D516D3A589D5}">
      <dgm:prSet/>
      <dgm:spPr/>
      <dgm:t>
        <a:bodyPr/>
        <a:lstStyle/>
        <a:p>
          <a:endParaRPr lang="en-US"/>
        </a:p>
      </dgm:t>
    </dgm:pt>
    <dgm:pt modelId="{5CD2E9AD-7C9E-4E3A-9E12-EE1206525879}" type="sibTrans" cxnId="{129A2830-EE66-4F80-B5AB-D516D3A589D5}">
      <dgm:prSet/>
      <dgm:spPr/>
      <dgm:t>
        <a:bodyPr/>
        <a:lstStyle/>
        <a:p>
          <a:endParaRPr lang="en-US"/>
        </a:p>
      </dgm:t>
    </dgm:pt>
    <dgm:pt modelId="{66B51FD9-85D4-4702-8367-383364B7796F}">
      <dgm:prSet/>
      <dgm:spPr/>
      <dgm:t>
        <a:bodyPr/>
        <a:lstStyle/>
        <a:p>
          <a:endParaRPr lang="en-GB" dirty="0"/>
        </a:p>
        <a:p>
          <a:r>
            <a:rPr lang="en-GB" dirty="0"/>
            <a:t>Registration as a Co-operative.</a:t>
          </a:r>
          <a:endParaRPr lang="en-US" dirty="0"/>
        </a:p>
      </dgm:t>
    </dgm:pt>
    <dgm:pt modelId="{633C09B0-3107-4E70-A3C1-D8D7B3978330}" type="parTrans" cxnId="{932A6A85-3C1A-457D-8F7A-B20978724BD0}">
      <dgm:prSet/>
      <dgm:spPr/>
      <dgm:t>
        <a:bodyPr/>
        <a:lstStyle/>
        <a:p>
          <a:endParaRPr lang="en-US"/>
        </a:p>
      </dgm:t>
    </dgm:pt>
    <dgm:pt modelId="{AB4311B5-5E38-4B93-AC5C-B89D556D1E1E}" type="sibTrans" cxnId="{932A6A85-3C1A-457D-8F7A-B20978724BD0}">
      <dgm:prSet/>
      <dgm:spPr/>
      <dgm:t>
        <a:bodyPr/>
        <a:lstStyle/>
        <a:p>
          <a:endParaRPr lang="en-US"/>
        </a:p>
      </dgm:t>
    </dgm:pt>
    <dgm:pt modelId="{E43F91F6-7618-453E-831C-5D2D07F50A41}" type="pres">
      <dgm:prSet presAssocID="{C5D8A101-9DC2-40F6-B5A8-4E63339E202E}" presName="vert0" presStyleCnt="0">
        <dgm:presLayoutVars>
          <dgm:dir/>
          <dgm:animOne val="branch"/>
          <dgm:animLvl val="lvl"/>
        </dgm:presLayoutVars>
      </dgm:prSet>
      <dgm:spPr/>
    </dgm:pt>
    <dgm:pt modelId="{47E52B88-4EC0-4CF1-9619-EA66AC2EB824}" type="pres">
      <dgm:prSet presAssocID="{5F11AD37-B70A-469F-A98B-73137A765EC0}" presName="thickLine" presStyleLbl="alignNode1" presStyleIdx="0" presStyleCnt="1"/>
      <dgm:spPr/>
    </dgm:pt>
    <dgm:pt modelId="{BCF4FF49-2D18-44A1-8364-33E4DDBB758D}" type="pres">
      <dgm:prSet presAssocID="{5F11AD37-B70A-469F-A98B-73137A765EC0}" presName="horz1" presStyleCnt="0"/>
      <dgm:spPr/>
    </dgm:pt>
    <dgm:pt modelId="{EE09C08C-2714-4930-A965-8A540EF3285C}" type="pres">
      <dgm:prSet presAssocID="{5F11AD37-B70A-469F-A98B-73137A765EC0}" presName="tx1" presStyleLbl="revTx" presStyleIdx="0" presStyleCnt="5"/>
      <dgm:spPr/>
    </dgm:pt>
    <dgm:pt modelId="{6FA8738A-C074-420C-A286-8011B8492AFC}" type="pres">
      <dgm:prSet presAssocID="{5F11AD37-B70A-469F-A98B-73137A765EC0}" presName="vert1" presStyleCnt="0"/>
      <dgm:spPr/>
    </dgm:pt>
    <dgm:pt modelId="{EB6FAC8B-3DAA-4987-A1B0-A0A054F26DAC}" type="pres">
      <dgm:prSet presAssocID="{8CDBB882-4154-4824-82A6-1C7117B0CC13}" presName="vertSpace2a" presStyleCnt="0"/>
      <dgm:spPr/>
    </dgm:pt>
    <dgm:pt modelId="{BBAD33CF-D5D7-4949-B054-80D335B5137A}" type="pres">
      <dgm:prSet presAssocID="{8CDBB882-4154-4824-82A6-1C7117B0CC13}" presName="horz2" presStyleCnt="0"/>
      <dgm:spPr/>
    </dgm:pt>
    <dgm:pt modelId="{3CE3B4D8-63E3-4961-B318-15ADF9D5A16F}" type="pres">
      <dgm:prSet presAssocID="{8CDBB882-4154-4824-82A6-1C7117B0CC13}" presName="horzSpace2" presStyleCnt="0"/>
      <dgm:spPr/>
    </dgm:pt>
    <dgm:pt modelId="{7D2F33F3-0F8D-4139-A190-007593C1CE72}" type="pres">
      <dgm:prSet presAssocID="{8CDBB882-4154-4824-82A6-1C7117B0CC13}" presName="tx2" presStyleLbl="revTx" presStyleIdx="1" presStyleCnt="5"/>
      <dgm:spPr/>
    </dgm:pt>
    <dgm:pt modelId="{64C7F46A-524E-4F8D-A395-7E8F6EBF1FFE}" type="pres">
      <dgm:prSet presAssocID="{8CDBB882-4154-4824-82A6-1C7117B0CC13}" presName="vert2" presStyleCnt="0"/>
      <dgm:spPr/>
    </dgm:pt>
    <dgm:pt modelId="{3349FE7A-56CD-4F3D-AECA-7F9195793BED}" type="pres">
      <dgm:prSet presAssocID="{8CDBB882-4154-4824-82A6-1C7117B0CC13}" presName="thinLine2b" presStyleLbl="callout" presStyleIdx="0" presStyleCnt="4"/>
      <dgm:spPr/>
    </dgm:pt>
    <dgm:pt modelId="{6EB6BD5A-C55D-492C-80CB-5A782EE776AD}" type="pres">
      <dgm:prSet presAssocID="{8CDBB882-4154-4824-82A6-1C7117B0CC13}" presName="vertSpace2b" presStyleCnt="0"/>
      <dgm:spPr/>
    </dgm:pt>
    <dgm:pt modelId="{B70296D0-CFB0-4200-9972-23C6F7467B65}" type="pres">
      <dgm:prSet presAssocID="{C7223D8B-E421-493C-AF31-4EA2C78CF07E}" presName="horz2" presStyleCnt="0"/>
      <dgm:spPr/>
    </dgm:pt>
    <dgm:pt modelId="{BBC8DC44-6349-4357-ACBC-329B09866895}" type="pres">
      <dgm:prSet presAssocID="{C7223D8B-E421-493C-AF31-4EA2C78CF07E}" presName="horzSpace2" presStyleCnt="0"/>
      <dgm:spPr/>
    </dgm:pt>
    <dgm:pt modelId="{3188B1A7-96DE-4504-A99D-5D101C78F546}" type="pres">
      <dgm:prSet presAssocID="{C7223D8B-E421-493C-AF31-4EA2C78CF07E}" presName="tx2" presStyleLbl="revTx" presStyleIdx="2" presStyleCnt="5"/>
      <dgm:spPr/>
    </dgm:pt>
    <dgm:pt modelId="{EE1D6F78-ED60-4894-B4AE-97C170AA2F9F}" type="pres">
      <dgm:prSet presAssocID="{C7223D8B-E421-493C-AF31-4EA2C78CF07E}" presName="vert2" presStyleCnt="0"/>
      <dgm:spPr/>
    </dgm:pt>
    <dgm:pt modelId="{4B5E21A4-93C5-42B8-BDEA-1690E867CB76}" type="pres">
      <dgm:prSet presAssocID="{C7223D8B-E421-493C-AF31-4EA2C78CF07E}" presName="thinLine2b" presStyleLbl="callout" presStyleIdx="1" presStyleCnt="4"/>
      <dgm:spPr/>
    </dgm:pt>
    <dgm:pt modelId="{7AEA5EF9-6839-438F-B982-1D47AB888E6E}" type="pres">
      <dgm:prSet presAssocID="{C7223D8B-E421-493C-AF31-4EA2C78CF07E}" presName="vertSpace2b" presStyleCnt="0"/>
      <dgm:spPr/>
    </dgm:pt>
    <dgm:pt modelId="{9EFFADD2-BA40-45F3-8B73-4CDDC35039D8}" type="pres">
      <dgm:prSet presAssocID="{DABDE4FA-F2DF-4338-91B0-D18D3BE6E7B4}" presName="horz2" presStyleCnt="0"/>
      <dgm:spPr/>
    </dgm:pt>
    <dgm:pt modelId="{F899D554-93C0-4E4C-94D4-F2407F22DDA5}" type="pres">
      <dgm:prSet presAssocID="{DABDE4FA-F2DF-4338-91B0-D18D3BE6E7B4}" presName="horzSpace2" presStyleCnt="0"/>
      <dgm:spPr/>
    </dgm:pt>
    <dgm:pt modelId="{AF1C374C-351A-4C75-BD00-349DC1D2FDC1}" type="pres">
      <dgm:prSet presAssocID="{DABDE4FA-F2DF-4338-91B0-D18D3BE6E7B4}" presName="tx2" presStyleLbl="revTx" presStyleIdx="3" presStyleCnt="5" custLinFactNeighborX="165" custLinFactNeighborY="-9503"/>
      <dgm:spPr/>
    </dgm:pt>
    <dgm:pt modelId="{728F39F3-9843-4F72-B9C7-4D44E7FED706}" type="pres">
      <dgm:prSet presAssocID="{DABDE4FA-F2DF-4338-91B0-D18D3BE6E7B4}" presName="vert2" presStyleCnt="0"/>
      <dgm:spPr/>
    </dgm:pt>
    <dgm:pt modelId="{2F9CE503-E7A2-49B7-9FBE-625B6D93B444}" type="pres">
      <dgm:prSet presAssocID="{DABDE4FA-F2DF-4338-91B0-D18D3BE6E7B4}" presName="thinLine2b" presStyleLbl="callout" presStyleIdx="2" presStyleCnt="4"/>
      <dgm:spPr/>
    </dgm:pt>
    <dgm:pt modelId="{AB1A56E8-F1FD-4FD3-932F-03E46FAFC00A}" type="pres">
      <dgm:prSet presAssocID="{DABDE4FA-F2DF-4338-91B0-D18D3BE6E7B4}" presName="vertSpace2b" presStyleCnt="0"/>
      <dgm:spPr/>
    </dgm:pt>
    <dgm:pt modelId="{4DB7EE2A-5E95-4426-8A29-898FEAA61B07}" type="pres">
      <dgm:prSet presAssocID="{66B51FD9-85D4-4702-8367-383364B7796F}" presName="horz2" presStyleCnt="0"/>
      <dgm:spPr/>
    </dgm:pt>
    <dgm:pt modelId="{9C1AA478-FDE9-45A5-BE4B-AB577F0D476C}" type="pres">
      <dgm:prSet presAssocID="{66B51FD9-85D4-4702-8367-383364B7796F}" presName="horzSpace2" presStyleCnt="0"/>
      <dgm:spPr/>
    </dgm:pt>
    <dgm:pt modelId="{6A019AEC-DB47-45E8-B705-5BC3DAC32365}" type="pres">
      <dgm:prSet presAssocID="{66B51FD9-85D4-4702-8367-383364B7796F}" presName="tx2" presStyleLbl="revTx" presStyleIdx="4" presStyleCnt="5"/>
      <dgm:spPr/>
    </dgm:pt>
    <dgm:pt modelId="{4AC52EF7-F716-4793-A256-1AEB9707FD87}" type="pres">
      <dgm:prSet presAssocID="{66B51FD9-85D4-4702-8367-383364B7796F}" presName="vert2" presStyleCnt="0"/>
      <dgm:spPr/>
    </dgm:pt>
    <dgm:pt modelId="{5D72E145-D6FB-4DCB-A549-FFB736980F0C}" type="pres">
      <dgm:prSet presAssocID="{66B51FD9-85D4-4702-8367-383364B7796F}" presName="thinLine2b" presStyleLbl="callout" presStyleIdx="3" presStyleCnt="4"/>
      <dgm:spPr/>
    </dgm:pt>
    <dgm:pt modelId="{CBDD9A9F-14E3-41E1-8F2B-3B36AF5B1092}" type="pres">
      <dgm:prSet presAssocID="{66B51FD9-85D4-4702-8367-383364B7796F}" presName="vertSpace2b" presStyleCnt="0"/>
      <dgm:spPr/>
    </dgm:pt>
  </dgm:ptLst>
  <dgm:cxnLst>
    <dgm:cxn modelId="{CA60BE10-EA22-4301-9FE2-65ACE23A2864}" type="presOf" srcId="{8CDBB882-4154-4824-82A6-1C7117B0CC13}" destId="{7D2F33F3-0F8D-4139-A190-007593C1CE72}" srcOrd="0" destOrd="0" presId="urn:microsoft.com/office/officeart/2008/layout/LinedList"/>
    <dgm:cxn modelId="{129A2830-EE66-4F80-B5AB-D516D3A589D5}" srcId="{5F11AD37-B70A-469F-A98B-73137A765EC0}" destId="{DABDE4FA-F2DF-4338-91B0-D18D3BE6E7B4}" srcOrd="2" destOrd="0" parTransId="{2406C6D3-FDB9-43A0-8221-7A3A0D8047C5}" sibTransId="{5CD2E9AD-7C9E-4E3A-9E12-EE1206525879}"/>
    <dgm:cxn modelId="{D1F0284B-F798-4A7F-95DC-30D8F8BCBDED}" type="presOf" srcId="{5F11AD37-B70A-469F-A98B-73137A765EC0}" destId="{EE09C08C-2714-4930-A965-8A540EF3285C}" srcOrd="0" destOrd="0" presId="urn:microsoft.com/office/officeart/2008/layout/LinedList"/>
    <dgm:cxn modelId="{1960DE7B-98E5-4C02-9104-306573B4489A}" type="presOf" srcId="{DABDE4FA-F2DF-4338-91B0-D18D3BE6E7B4}" destId="{AF1C374C-351A-4C75-BD00-349DC1D2FDC1}" srcOrd="0" destOrd="0" presId="urn:microsoft.com/office/officeart/2008/layout/LinedList"/>
    <dgm:cxn modelId="{932A6A85-3C1A-457D-8F7A-B20978724BD0}" srcId="{5F11AD37-B70A-469F-A98B-73137A765EC0}" destId="{66B51FD9-85D4-4702-8367-383364B7796F}" srcOrd="3" destOrd="0" parTransId="{633C09B0-3107-4E70-A3C1-D8D7B3978330}" sibTransId="{AB4311B5-5E38-4B93-AC5C-B89D556D1E1E}"/>
    <dgm:cxn modelId="{56E6039B-6EF2-462D-92EF-607C09BFFE02}" type="presOf" srcId="{C7223D8B-E421-493C-AF31-4EA2C78CF07E}" destId="{3188B1A7-96DE-4504-A99D-5D101C78F546}" srcOrd="0" destOrd="0" presId="urn:microsoft.com/office/officeart/2008/layout/LinedList"/>
    <dgm:cxn modelId="{EA9B2CDC-B0BF-41A9-A199-008A8DC6E59D}" type="presOf" srcId="{66B51FD9-85D4-4702-8367-383364B7796F}" destId="{6A019AEC-DB47-45E8-B705-5BC3DAC32365}" srcOrd="0" destOrd="0" presId="urn:microsoft.com/office/officeart/2008/layout/LinedList"/>
    <dgm:cxn modelId="{D0DA7BE4-C7E7-4EAA-99A5-95664EDCA302}" srcId="{5F11AD37-B70A-469F-A98B-73137A765EC0}" destId="{8CDBB882-4154-4824-82A6-1C7117B0CC13}" srcOrd="0" destOrd="0" parTransId="{543F2B4E-8E1B-4944-BB4C-FB7106D59C23}" sibTransId="{794535E4-8797-4246-B409-DBC2BDBC345F}"/>
    <dgm:cxn modelId="{DAEE96E4-25E2-4286-9A67-7C2C9CAD8855}" srcId="{C5D8A101-9DC2-40F6-B5A8-4E63339E202E}" destId="{5F11AD37-B70A-469F-A98B-73137A765EC0}" srcOrd="0" destOrd="0" parTransId="{5FF06601-BA58-4550-A736-4696C48039C7}" sibTransId="{AEC5A179-EE53-45CA-BED6-CF965679943E}"/>
    <dgm:cxn modelId="{D0CED8E7-A934-40D2-938D-76D20D47917E}" srcId="{5F11AD37-B70A-469F-A98B-73137A765EC0}" destId="{C7223D8B-E421-493C-AF31-4EA2C78CF07E}" srcOrd="1" destOrd="0" parTransId="{8F18AA6A-EBBD-4A70-95C8-BD99527D1472}" sibTransId="{DA521E97-33D5-4681-8C55-D5B90C6AEF28}"/>
    <dgm:cxn modelId="{0597B7E9-7EBF-468E-8308-B94080F7F61F}" type="presOf" srcId="{C5D8A101-9DC2-40F6-B5A8-4E63339E202E}" destId="{E43F91F6-7618-453E-831C-5D2D07F50A41}" srcOrd="0" destOrd="0" presId="urn:microsoft.com/office/officeart/2008/layout/LinedList"/>
    <dgm:cxn modelId="{EB1EA1EF-E518-47EA-813E-700FBB25B7C1}" type="presParOf" srcId="{E43F91F6-7618-453E-831C-5D2D07F50A41}" destId="{47E52B88-4EC0-4CF1-9619-EA66AC2EB824}" srcOrd="0" destOrd="0" presId="urn:microsoft.com/office/officeart/2008/layout/LinedList"/>
    <dgm:cxn modelId="{6AE5505D-CF9F-463C-AF0E-FE692A0BD022}" type="presParOf" srcId="{E43F91F6-7618-453E-831C-5D2D07F50A41}" destId="{BCF4FF49-2D18-44A1-8364-33E4DDBB758D}" srcOrd="1" destOrd="0" presId="urn:microsoft.com/office/officeart/2008/layout/LinedList"/>
    <dgm:cxn modelId="{2603E391-5427-4CA6-857A-E4D7B9A06243}" type="presParOf" srcId="{BCF4FF49-2D18-44A1-8364-33E4DDBB758D}" destId="{EE09C08C-2714-4930-A965-8A540EF3285C}" srcOrd="0" destOrd="0" presId="urn:microsoft.com/office/officeart/2008/layout/LinedList"/>
    <dgm:cxn modelId="{AF8BF71A-5BA0-4976-A144-A87ABCB49CF2}" type="presParOf" srcId="{BCF4FF49-2D18-44A1-8364-33E4DDBB758D}" destId="{6FA8738A-C074-420C-A286-8011B8492AFC}" srcOrd="1" destOrd="0" presId="urn:microsoft.com/office/officeart/2008/layout/LinedList"/>
    <dgm:cxn modelId="{3B851650-EB96-4593-BA28-33332D3FCC3E}" type="presParOf" srcId="{6FA8738A-C074-420C-A286-8011B8492AFC}" destId="{EB6FAC8B-3DAA-4987-A1B0-A0A054F26DAC}" srcOrd="0" destOrd="0" presId="urn:microsoft.com/office/officeart/2008/layout/LinedList"/>
    <dgm:cxn modelId="{0834D40E-A1A5-4CAE-B976-F56F3DD5C730}" type="presParOf" srcId="{6FA8738A-C074-420C-A286-8011B8492AFC}" destId="{BBAD33CF-D5D7-4949-B054-80D335B5137A}" srcOrd="1" destOrd="0" presId="urn:microsoft.com/office/officeart/2008/layout/LinedList"/>
    <dgm:cxn modelId="{924737BF-E27E-4645-8BF3-40D588716273}" type="presParOf" srcId="{BBAD33CF-D5D7-4949-B054-80D335B5137A}" destId="{3CE3B4D8-63E3-4961-B318-15ADF9D5A16F}" srcOrd="0" destOrd="0" presId="urn:microsoft.com/office/officeart/2008/layout/LinedList"/>
    <dgm:cxn modelId="{5B7F9838-1D94-4F02-94B2-1CAF1DABA897}" type="presParOf" srcId="{BBAD33CF-D5D7-4949-B054-80D335B5137A}" destId="{7D2F33F3-0F8D-4139-A190-007593C1CE72}" srcOrd="1" destOrd="0" presId="urn:microsoft.com/office/officeart/2008/layout/LinedList"/>
    <dgm:cxn modelId="{526B8F63-4A08-4615-A015-81816720A805}" type="presParOf" srcId="{BBAD33CF-D5D7-4949-B054-80D335B5137A}" destId="{64C7F46A-524E-4F8D-A395-7E8F6EBF1FFE}" srcOrd="2" destOrd="0" presId="urn:microsoft.com/office/officeart/2008/layout/LinedList"/>
    <dgm:cxn modelId="{1245EC8A-F551-4C10-8DCC-716679CDC3DC}" type="presParOf" srcId="{6FA8738A-C074-420C-A286-8011B8492AFC}" destId="{3349FE7A-56CD-4F3D-AECA-7F9195793BED}" srcOrd="2" destOrd="0" presId="urn:microsoft.com/office/officeart/2008/layout/LinedList"/>
    <dgm:cxn modelId="{F9ED5778-6272-4810-8EAB-59EAC7056468}" type="presParOf" srcId="{6FA8738A-C074-420C-A286-8011B8492AFC}" destId="{6EB6BD5A-C55D-492C-80CB-5A782EE776AD}" srcOrd="3" destOrd="0" presId="urn:microsoft.com/office/officeart/2008/layout/LinedList"/>
    <dgm:cxn modelId="{5A663B46-2918-406A-87E7-CEFFC9426C24}" type="presParOf" srcId="{6FA8738A-C074-420C-A286-8011B8492AFC}" destId="{B70296D0-CFB0-4200-9972-23C6F7467B65}" srcOrd="4" destOrd="0" presId="urn:microsoft.com/office/officeart/2008/layout/LinedList"/>
    <dgm:cxn modelId="{F2ABA7A6-B637-4A48-A010-B2BB316AF8FC}" type="presParOf" srcId="{B70296D0-CFB0-4200-9972-23C6F7467B65}" destId="{BBC8DC44-6349-4357-ACBC-329B09866895}" srcOrd="0" destOrd="0" presId="urn:microsoft.com/office/officeart/2008/layout/LinedList"/>
    <dgm:cxn modelId="{EE1ADB80-061C-4551-BB9A-6485F9DF606A}" type="presParOf" srcId="{B70296D0-CFB0-4200-9972-23C6F7467B65}" destId="{3188B1A7-96DE-4504-A99D-5D101C78F546}" srcOrd="1" destOrd="0" presId="urn:microsoft.com/office/officeart/2008/layout/LinedList"/>
    <dgm:cxn modelId="{6103F5B1-BB1D-4480-8C19-EFB7EE358EF0}" type="presParOf" srcId="{B70296D0-CFB0-4200-9972-23C6F7467B65}" destId="{EE1D6F78-ED60-4894-B4AE-97C170AA2F9F}" srcOrd="2" destOrd="0" presId="urn:microsoft.com/office/officeart/2008/layout/LinedList"/>
    <dgm:cxn modelId="{752F6E51-26F6-4426-84B4-3C3E690B17AE}" type="presParOf" srcId="{6FA8738A-C074-420C-A286-8011B8492AFC}" destId="{4B5E21A4-93C5-42B8-BDEA-1690E867CB76}" srcOrd="5" destOrd="0" presId="urn:microsoft.com/office/officeart/2008/layout/LinedList"/>
    <dgm:cxn modelId="{390B4A4B-4874-4283-B59B-78158E0E3863}" type="presParOf" srcId="{6FA8738A-C074-420C-A286-8011B8492AFC}" destId="{7AEA5EF9-6839-438F-B982-1D47AB888E6E}" srcOrd="6" destOrd="0" presId="urn:microsoft.com/office/officeart/2008/layout/LinedList"/>
    <dgm:cxn modelId="{CD821DF6-8DFA-4030-A8AD-079C5EE0A2E6}" type="presParOf" srcId="{6FA8738A-C074-420C-A286-8011B8492AFC}" destId="{9EFFADD2-BA40-45F3-8B73-4CDDC35039D8}" srcOrd="7" destOrd="0" presId="urn:microsoft.com/office/officeart/2008/layout/LinedList"/>
    <dgm:cxn modelId="{50EC9A60-2B33-4747-9A81-F1CE87EC775C}" type="presParOf" srcId="{9EFFADD2-BA40-45F3-8B73-4CDDC35039D8}" destId="{F899D554-93C0-4E4C-94D4-F2407F22DDA5}" srcOrd="0" destOrd="0" presId="urn:microsoft.com/office/officeart/2008/layout/LinedList"/>
    <dgm:cxn modelId="{BA684FEB-07F5-4138-B90A-5C773430627C}" type="presParOf" srcId="{9EFFADD2-BA40-45F3-8B73-4CDDC35039D8}" destId="{AF1C374C-351A-4C75-BD00-349DC1D2FDC1}" srcOrd="1" destOrd="0" presId="urn:microsoft.com/office/officeart/2008/layout/LinedList"/>
    <dgm:cxn modelId="{9D284DC0-2EF4-42DB-A56A-262C5B519A86}" type="presParOf" srcId="{9EFFADD2-BA40-45F3-8B73-4CDDC35039D8}" destId="{728F39F3-9843-4F72-B9C7-4D44E7FED706}" srcOrd="2" destOrd="0" presId="urn:microsoft.com/office/officeart/2008/layout/LinedList"/>
    <dgm:cxn modelId="{122012F3-41F4-4548-9368-EFDE6CC9C7AF}" type="presParOf" srcId="{6FA8738A-C074-420C-A286-8011B8492AFC}" destId="{2F9CE503-E7A2-49B7-9FBE-625B6D93B444}" srcOrd="8" destOrd="0" presId="urn:microsoft.com/office/officeart/2008/layout/LinedList"/>
    <dgm:cxn modelId="{0B1BA9BA-B9C8-4624-80A2-27F3DCC43718}" type="presParOf" srcId="{6FA8738A-C074-420C-A286-8011B8492AFC}" destId="{AB1A56E8-F1FD-4FD3-932F-03E46FAFC00A}" srcOrd="9" destOrd="0" presId="urn:microsoft.com/office/officeart/2008/layout/LinedList"/>
    <dgm:cxn modelId="{39462491-EF12-46D5-B68F-670407656E6E}" type="presParOf" srcId="{6FA8738A-C074-420C-A286-8011B8492AFC}" destId="{4DB7EE2A-5E95-4426-8A29-898FEAA61B07}" srcOrd="10" destOrd="0" presId="urn:microsoft.com/office/officeart/2008/layout/LinedList"/>
    <dgm:cxn modelId="{7E9435A0-4D02-4785-AAA7-E976B2B7E191}" type="presParOf" srcId="{4DB7EE2A-5E95-4426-8A29-898FEAA61B07}" destId="{9C1AA478-FDE9-45A5-BE4B-AB577F0D476C}" srcOrd="0" destOrd="0" presId="urn:microsoft.com/office/officeart/2008/layout/LinedList"/>
    <dgm:cxn modelId="{F35AA110-F294-4C38-9401-30167E11289E}" type="presParOf" srcId="{4DB7EE2A-5E95-4426-8A29-898FEAA61B07}" destId="{6A019AEC-DB47-45E8-B705-5BC3DAC32365}" srcOrd="1" destOrd="0" presId="urn:microsoft.com/office/officeart/2008/layout/LinedList"/>
    <dgm:cxn modelId="{ADEC7C08-B555-4E1E-82A5-3412DDAA666E}" type="presParOf" srcId="{4DB7EE2A-5E95-4426-8A29-898FEAA61B07}" destId="{4AC52EF7-F716-4793-A256-1AEB9707FD87}" srcOrd="2" destOrd="0" presId="urn:microsoft.com/office/officeart/2008/layout/LinedList"/>
    <dgm:cxn modelId="{BB7A5A60-2AD4-41B9-A0C7-AC8F1E247C83}" type="presParOf" srcId="{6FA8738A-C074-420C-A286-8011B8492AFC}" destId="{5D72E145-D6FB-4DCB-A549-FFB736980F0C}" srcOrd="11" destOrd="0" presId="urn:microsoft.com/office/officeart/2008/layout/LinedList"/>
    <dgm:cxn modelId="{492D05AD-E46B-4FAB-B764-D97421B28000}" type="presParOf" srcId="{6FA8738A-C074-420C-A286-8011B8492AFC}" destId="{CBDD9A9F-14E3-41E1-8F2B-3B36AF5B1092}"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79E56-3DFF-48F2-8645-21B360B0436E}">
      <dsp:nvSpPr>
        <dsp:cNvPr id="0" name=""/>
        <dsp:cNvSpPr/>
      </dsp:nvSpPr>
      <dsp:spPr>
        <a:xfrm>
          <a:off x="0" y="3475953"/>
          <a:ext cx="9036496" cy="22806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All NDA funding, including funding from third party funds, must demonstrate development outcomes that would be achieved by the </a:t>
          </a:r>
          <a:r>
            <a:rPr lang="en-US" sz="1800" kern="1200" dirty="0" err="1"/>
            <a:t>organisation</a:t>
          </a:r>
          <a:r>
            <a:rPr lang="en-US" sz="1800" kern="1200" dirty="0"/>
            <a:t> and community from the funding allocated.</a:t>
          </a:r>
        </a:p>
      </dsp:txBody>
      <dsp:txXfrm>
        <a:off x="0" y="3475953"/>
        <a:ext cx="9036496" cy="2280601"/>
      </dsp:txXfrm>
    </dsp:sp>
    <dsp:sp modelId="{6FCD2C7D-1A52-4980-AF9F-EDEAE9072D9C}">
      <dsp:nvSpPr>
        <dsp:cNvPr id="0" name=""/>
        <dsp:cNvSpPr/>
      </dsp:nvSpPr>
      <dsp:spPr>
        <a:xfrm rot="10800000">
          <a:off x="0" y="2596"/>
          <a:ext cx="9036496" cy="3507565"/>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a:t>For a programme to be considered for funding, it should demonstrate the following:</a:t>
          </a:r>
        </a:p>
      </dsp:txBody>
      <dsp:txXfrm rot="-10800000">
        <a:off x="0" y="2596"/>
        <a:ext cx="9036496" cy="1231155"/>
      </dsp:txXfrm>
    </dsp:sp>
    <dsp:sp modelId="{CFD91B5C-ED15-48C9-951A-7FC738790AAF}">
      <dsp:nvSpPr>
        <dsp:cNvPr id="0" name=""/>
        <dsp:cNvSpPr/>
      </dsp:nvSpPr>
      <dsp:spPr>
        <a:xfrm>
          <a:off x="4412" y="1233752"/>
          <a:ext cx="3009223" cy="10487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l" defTabSz="622300">
            <a:lnSpc>
              <a:spcPct val="90000"/>
            </a:lnSpc>
            <a:spcBef>
              <a:spcPct val="0"/>
            </a:spcBef>
            <a:spcAft>
              <a:spcPct val="35000"/>
            </a:spcAft>
            <a:buNone/>
          </a:pPr>
          <a:r>
            <a:rPr lang="en-US" sz="1400" b="1" kern="1200" dirty="0" err="1">
              <a:solidFill>
                <a:srgbClr val="002060"/>
              </a:solidFill>
            </a:rPr>
            <a:t>i</a:t>
          </a:r>
          <a:r>
            <a:rPr lang="en-US" sz="1400" b="1" kern="1200" dirty="0">
              <a:solidFill>
                <a:srgbClr val="002060"/>
              </a:solidFill>
            </a:rPr>
            <a:t>. Clear community benefit</a:t>
          </a:r>
          <a:endParaRPr lang="en-US" sz="1400" kern="1200" dirty="0">
            <a:solidFill>
              <a:srgbClr val="002060"/>
            </a:solidFill>
          </a:endParaRPr>
        </a:p>
        <a:p>
          <a:pPr marL="114300" lvl="1" indent="-114300" algn="l" defTabSz="533400">
            <a:lnSpc>
              <a:spcPct val="90000"/>
            </a:lnSpc>
            <a:spcBef>
              <a:spcPct val="0"/>
            </a:spcBef>
            <a:spcAft>
              <a:spcPct val="15000"/>
            </a:spcAft>
            <a:buChar char="•"/>
          </a:pPr>
          <a:r>
            <a:rPr lang="en-US" sz="1200" kern="1200" dirty="0"/>
            <a:t>Describe community benefits for the </a:t>
          </a:r>
          <a:r>
            <a:rPr lang="en-US" sz="1200" kern="1200" dirty="0" err="1"/>
            <a:t>programme</a:t>
          </a:r>
          <a:endParaRPr lang="en-US" sz="1200" kern="1200" dirty="0"/>
        </a:p>
        <a:p>
          <a:pPr marL="114300" lvl="1" indent="-114300" algn="l" defTabSz="533400">
            <a:lnSpc>
              <a:spcPct val="90000"/>
            </a:lnSpc>
            <a:spcBef>
              <a:spcPct val="0"/>
            </a:spcBef>
            <a:spcAft>
              <a:spcPct val="15000"/>
            </a:spcAft>
            <a:buChar char="•"/>
          </a:pPr>
          <a:r>
            <a:rPr lang="en-US" sz="1200" kern="1200" dirty="0"/>
            <a:t>Demonstrate strong community interests or community priority.</a:t>
          </a:r>
        </a:p>
      </dsp:txBody>
      <dsp:txXfrm>
        <a:off x="4412" y="1233752"/>
        <a:ext cx="3009223" cy="1048762"/>
      </dsp:txXfrm>
    </dsp:sp>
    <dsp:sp modelId="{4F85A904-BAD9-434A-8C01-97A362E7FCA4}">
      <dsp:nvSpPr>
        <dsp:cNvPr id="0" name=""/>
        <dsp:cNvSpPr/>
      </dsp:nvSpPr>
      <dsp:spPr>
        <a:xfrm>
          <a:off x="3013636" y="1233752"/>
          <a:ext cx="3009223" cy="10487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002060"/>
              </a:solidFill>
            </a:rPr>
            <a:t>ii. Sustainability</a:t>
          </a:r>
          <a:endParaRPr lang="en-US" sz="1400" kern="1200" dirty="0">
            <a:solidFill>
              <a:srgbClr val="002060"/>
            </a:solidFill>
          </a:endParaRPr>
        </a:p>
        <a:p>
          <a:pPr marL="57150" lvl="1" indent="-57150" algn="l" defTabSz="488950">
            <a:lnSpc>
              <a:spcPct val="90000"/>
            </a:lnSpc>
            <a:spcBef>
              <a:spcPct val="0"/>
            </a:spcBef>
            <a:spcAft>
              <a:spcPct val="15000"/>
            </a:spcAft>
            <a:buChar char="•"/>
          </a:pPr>
          <a:r>
            <a:rPr lang="en-US" sz="1100" kern="1200" dirty="0"/>
            <a:t>Demonstrate a viable plan for ensuring they are in place to continue the </a:t>
          </a:r>
          <a:r>
            <a:rPr lang="en-US" sz="1100" kern="1200" dirty="0" err="1"/>
            <a:t>programme</a:t>
          </a:r>
          <a:endParaRPr lang="en-US" sz="1100" kern="1200" dirty="0"/>
        </a:p>
        <a:p>
          <a:pPr marL="57150" lvl="1" indent="-57150" algn="l" defTabSz="488950">
            <a:lnSpc>
              <a:spcPct val="90000"/>
            </a:lnSpc>
            <a:spcBef>
              <a:spcPct val="0"/>
            </a:spcBef>
            <a:spcAft>
              <a:spcPct val="15000"/>
            </a:spcAft>
            <a:buChar char="•"/>
          </a:pPr>
          <a:r>
            <a:rPr lang="en-US" sz="1100" kern="1200" dirty="0"/>
            <a:t>Demonstrate potential for long-term community benefit emanating from the </a:t>
          </a:r>
          <a:r>
            <a:rPr lang="en-US" sz="1100" kern="1200" dirty="0" err="1"/>
            <a:t>programme</a:t>
          </a:r>
          <a:r>
            <a:rPr lang="en-US" sz="1100" kern="1200" dirty="0"/>
            <a:t>.</a:t>
          </a:r>
        </a:p>
      </dsp:txBody>
      <dsp:txXfrm>
        <a:off x="3013636" y="1233752"/>
        <a:ext cx="3009223" cy="1048762"/>
      </dsp:txXfrm>
    </dsp:sp>
    <dsp:sp modelId="{224EB4A1-EBC1-4239-82A9-FCEB5DD25FEF}">
      <dsp:nvSpPr>
        <dsp:cNvPr id="0" name=""/>
        <dsp:cNvSpPr/>
      </dsp:nvSpPr>
      <dsp:spPr>
        <a:xfrm>
          <a:off x="6022859" y="1233752"/>
          <a:ext cx="3009223" cy="10487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l" defTabSz="533400">
            <a:lnSpc>
              <a:spcPct val="90000"/>
            </a:lnSpc>
            <a:spcBef>
              <a:spcPct val="0"/>
            </a:spcBef>
            <a:spcAft>
              <a:spcPct val="35000"/>
            </a:spcAft>
            <a:buNone/>
          </a:pPr>
          <a:r>
            <a:rPr lang="en-US" sz="1200" b="1" kern="1200" dirty="0">
              <a:solidFill>
                <a:srgbClr val="002060"/>
              </a:solidFill>
            </a:rPr>
            <a:t>iii. Community capacity enhancement</a:t>
          </a:r>
          <a:endParaRPr lang="en-US" sz="1200" kern="1200" dirty="0">
            <a:solidFill>
              <a:srgbClr val="002060"/>
            </a:solidFill>
          </a:endParaRPr>
        </a:p>
        <a:p>
          <a:pPr marL="114300" lvl="1" indent="-114300" algn="l" defTabSz="533400">
            <a:lnSpc>
              <a:spcPct val="90000"/>
            </a:lnSpc>
            <a:spcBef>
              <a:spcPct val="0"/>
            </a:spcBef>
            <a:spcAft>
              <a:spcPct val="15000"/>
            </a:spcAft>
            <a:buChar char="•"/>
          </a:pPr>
          <a:r>
            <a:rPr lang="en-US" sz="1200" kern="1200" dirty="0"/>
            <a:t>Develop skills and capabilities needed to gain sustainable livelihood or development.</a:t>
          </a:r>
        </a:p>
      </dsp:txBody>
      <dsp:txXfrm>
        <a:off x="6022859" y="1233752"/>
        <a:ext cx="3009223" cy="1048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52B88-4EC0-4CF1-9619-EA66AC2EB824}">
      <dsp:nvSpPr>
        <dsp:cNvPr id="0" name=""/>
        <dsp:cNvSpPr/>
      </dsp:nvSpPr>
      <dsp:spPr>
        <a:xfrm>
          <a:off x="0" y="0"/>
          <a:ext cx="974514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9C08C-2714-4930-A965-8A540EF3285C}">
      <dsp:nvSpPr>
        <dsp:cNvPr id="0" name=""/>
        <dsp:cNvSpPr/>
      </dsp:nvSpPr>
      <dsp:spPr>
        <a:xfrm>
          <a:off x="0" y="0"/>
          <a:ext cx="1949028" cy="4084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0"/>
        <a:ext cx="1949028" cy="4084981"/>
      </dsp:txXfrm>
    </dsp:sp>
    <dsp:sp modelId="{7D2F33F3-0F8D-4139-A190-007593C1CE72}">
      <dsp:nvSpPr>
        <dsp:cNvPr id="0" name=""/>
        <dsp:cNvSpPr/>
      </dsp:nvSpPr>
      <dsp:spPr>
        <a:xfrm>
          <a:off x="2095205" y="48020"/>
          <a:ext cx="7649937" cy="960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NPOs registered with the Ministry of Social Development;</a:t>
          </a:r>
          <a:endParaRPr lang="en-US" sz="2400" kern="1200"/>
        </a:p>
      </dsp:txBody>
      <dsp:txXfrm>
        <a:off x="2095205" y="48020"/>
        <a:ext cx="7649937" cy="960409"/>
      </dsp:txXfrm>
    </dsp:sp>
    <dsp:sp modelId="{3349FE7A-56CD-4F3D-AECA-7F9195793BED}">
      <dsp:nvSpPr>
        <dsp:cNvPr id="0" name=""/>
        <dsp:cNvSpPr/>
      </dsp:nvSpPr>
      <dsp:spPr>
        <a:xfrm>
          <a:off x="1949028" y="1008429"/>
          <a:ext cx="77961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88B1A7-96DE-4504-A99D-5D101C78F546}">
      <dsp:nvSpPr>
        <dsp:cNvPr id="0" name=""/>
        <dsp:cNvSpPr/>
      </dsp:nvSpPr>
      <dsp:spPr>
        <a:xfrm>
          <a:off x="2095205" y="1056450"/>
          <a:ext cx="7649937" cy="960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A section 21 registration under the South African Companies Act;</a:t>
          </a:r>
          <a:endParaRPr lang="en-US" sz="2400" kern="1200" dirty="0"/>
        </a:p>
      </dsp:txBody>
      <dsp:txXfrm>
        <a:off x="2095205" y="1056450"/>
        <a:ext cx="7649937" cy="960409"/>
      </dsp:txXfrm>
    </dsp:sp>
    <dsp:sp modelId="{4B5E21A4-93C5-42B8-BDEA-1690E867CB76}">
      <dsp:nvSpPr>
        <dsp:cNvPr id="0" name=""/>
        <dsp:cNvSpPr/>
      </dsp:nvSpPr>
      <dsp:spPr>
        <a:xfrm>
          <a:off x="1949028" y="2016859"/>
          <a:ext cx="77961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1C374C-351A-4C75-BD00-349DC1D2FDC1}">
      <dsp:nvSpPr>
        <dsp:cNvPr id="0" name=""/>
        <dsp:cNvSpPr/>
      </dsp:nvSpPr>
      <dsp:spPr>
        <a:xfrm>
          <a:off x="2095205" y="1973612"/>
          <a:ext cx="7649937" cy="960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GB" sz="2400" kern="1200" dirty="0"/>
        </a:p>
        <a:p>
          <a:pPr marL="0" lvl="0" indent="0" algn="l" defTabSz="1066800">
            <a:lnSpc>
              <a:spcPct val="90000"/>
            </a:lnSpc>
            <a:spcBef>
              <a:spcPct val="0"/>
            </a:spcBef>
            <a:spcAft>
              <a:spcPct val="35000"/>
            </a:spcAft>
            <a:buNone/>
          </a:pPr>
          <a:r>
            <a:rPr lang="en-GB" sz="2400" kern="1200" dirty="0"/>
            <a:t>Registration as a Not-for-Profit Trust;</a:t>
          </a:r>
          <a:endParaRPr lang="en-US" sz="2400" kern="1200" dirty="0"/>
        </a:p>
      </dsp:txBody>
      <dsp:txXfrm>
        <a:off x="2095205" y="1973612"/>
        <a:ext cx="7649937" cy="960409"/>
      </dsp:txXfrm>
    </dsp:sp>
    <dsp:sp modelId="{2F9CE503-E7A2-49B7-9FBE-625B6D93B444}">
      <dsp:nvSpPr>
        <dsp:cNvPr id="0" name=""/>
        <dsp:cNvSpPr/>
      </dsp:nvSpPr>
      <dsp:spPr>
        <a:xfrm>
          <a:off x="1949028" y="3025289"/>
          <a:ext cx="77961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019AEC-DB47-45E8-B705-5BC3DAC32365}">
      <dsp:nvSpPr>
        <dsp:cNvPr id="0" name=""/>
        <dsp:cNvSpPr/>
      </dsp:nvSpPr>
      <dsp:spPr>
        <a:xfrm>
          <a:off x="2095205" y="3073309"/>
          <a:ext cx="7649937" cy="960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GB" sz="2400" kern="1200" dirty="0"/>
        </a:p>
        <a:p>
          <a:pPr marL="0" lvl="0" indent="0" algn="l" defTabSz="1066800">
            <a:lnSpc>
              <a:spcPct val="90000"/>
            </a:lnSpc>
            <a:spcBef>
              <a:spcPct val="0"/>
            </a:spcBef>
            <a:spcAft>
              <a:spcPct val="35000"/>
            </a:spcAft>
            <a:buNone/>
          </a:pPr>
          <a:r>
            <a:rPr lang="en-GB" sz="2400" kern="1200" dirty="0"/>
            <a:t>Registration as a Co-operative.</a:t>
          </a:r>
          <a:endParaRPr lang="en-US" sz="2400" kern="1200" dirty="0"/>
        </a:p>
      </dsp:txBody>
      <dsp:txXfrm>
        <a:off x="2095205" y="3073309"/>
        <a:ext cx="7649937" cy="960409"/>
      </dsp:txXfrm>
    </dsp:sp>
    <dsp:sp modelId="{5D72E145-D6FB-4DCB-A549-FFB736980F0C}">
      <dsp:nvSpPr>
        <dsp:cNvPr id="0" name=""/>
        <dsp:cNvSpPr/>
      </dsp:nvSpPr>
      <dsp:spPr>
        <a:xfrm>
          <a:off x="1949028" y="4033719"/>
          <a:ext cx="77961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7E9BD2E-E43A-4384-919E-59F71B8454F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9219" name="Rectangle 3">
            <a:extLst>
              <a:ext uri="{FF2B5EF4-FFF2-40B4-BE49-F238E27FC236}">
                <a16:creationId xmlns:a16="http://schemas.microsoft.com/office/drawing/2014/main" id="{2FEFE5AA-627D-4FFA-AE55-12E2E56C73D5}"/>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18436" name="Rectangle 4">
            <a:extLst>
              <a:ext uri="{FF2B5EF4-FFF2-40B4-BE49-F238E27FC236}">
                <a16:creationId xmlns:a16="http://schemas.microsoft.com/office/drawing/2014/main" id="{93A86B24-82CA-4ACF-AA36-6BE2A7F59D79}"/>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0DDCA955-017D-46EB-88B9-62A475F741FB}"/>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0AE03627-0A96-4BF8-8C53-19E2FE80F99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9223" name="Rectangle 7">
            <a:extLst>
              <a:ext uri="{FF2B5EF4-FFF2-40B4-BE49-F238E27FC236}">
                <a16:creationId xmlns:a16="http://schemas.microsoft.com/office/drawing/2014/main" id="{7DD3D557-D506-4C33-85AD-347B837EBFD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80BA72A-7DAF-4539-BFD6-5CEB214EFA3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DC3B470-D759-4CD8-BCCF-D8441954E2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D139BEC-EB16-4FAE-B0C0-7092FC15AD75}" type="slidenum">
              <a:rPr lang="en-US" altLang="en-US" sz="1200"/>
              <a:pPr/>
              <a:t>1</a:t>
            </a:fld>
            <a:endParaRPr lang="en-US" altLang="en-US" sz="1200"/>
          </a:p>
        </p:txBody>
      </p:sp>
      <p:sp>
        <p:nvSpPr>
          <p:cNvPr id="20483" name="Rectangle 1026">
            <a:extLst>
              <a:ext uri="{FF2B5EF4-FFF2-40B4-BE49-F238E27FC236}">
                <a16:creationId xmlns:a16="http://schemas.microsoft.com/office/drawing/2014/main" id="{5428AF1A-E4E7-4183-A3A9-7B14CB21C276}"/>
              </a:ext>
            </a:extLst>
          </p:cNvPr>
          <p:cNvSpPr>
            <a:spLocks noChangeArrowheads="1" noTextEdit="1"/>
          </p:cNvSpPr>
          <p:nvPr>
            <p:ph type="sldImg"/>
          </p:nvPr>
        </p:nvSpPr>
        <p:spPr>
          <a:ln/>
        </p:spPr>
      </p:sp>
      <p:sp>
        <p:nvSpPr>
          <p:cNvPr id="20484" name="Rectangle 1027">
            <a:extLst>
              <a:ext uri="{FF2B5EF4-FFF2-40B4-BE49-F238E27FC236}">
                <a16:creationId xmlns:a16="http://schemas.microsoft.com/office/drawing/2014/main" id="{61E7B45A-E985-4404-93AF-9EDF18A186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B80BA72A-7DAF-4539-BFD6-5CEB214EFA3E}" type="slidenum">
              <a:rPr lang="en-US" altLang="en-US" smtClean="0"/>
              <a:pPr>
                <a:defRPr/>
              </a:pPr>
              <a:t>9</a:t>
            </a:fld>
            <a:endParaRPr lang="en-US" altLang="en-US"/>
          </a:p>
        </p:txBody>
      </p:sp>
    </p:spTree>
    <p:extLst>
      <p:ext uri="{BB962C8B-B14F-4D97-AF65-F5344CB8AC3E}">
        <p14:creationId xmlns:p14="http://schemas.microsoft.com/office/powerpoint/2010/main" val="327254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52BF180-7480-4AED-B806-7CC89D9F7B0E}"/>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0A67B2DE-930D-46FB-B666-DB45AEE80A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
        <p:nvSpPr>
          <p:cNvPr id="31748" name="Date Placeholder 6">
            <a:extLst>
              <a:ext uri="{FF2B5EF4-FFF2-40B4-BE49-F238E27FC236}">
                <a16:creationId xmlns:a16="http://schemas.microsoft.com/office/drawing/2014/main" id="{39186EBC-0A89-4667-AB48-14E90DEFCC6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17992C8-D6DA-400E-86D5-A8E3756FDE0A}" type="datetime1">
              <a:rPr lang="en-US" altLang="en-US" sz="1200" smtClean="0">
                <a:solidFill>
                  <a:srgbClr val="000000"/>
                </a:solidFill>
              </a:rPr>
              <a:pPr/>
              <a:t>10/14/2021</a:t>
            </a:fld>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archive:TWOTONE%20jhb%20WIP:1405%20NDA%20CI%20&amp;%20manual:DESIGNED%20CI%20ELEMENTS:1405%20NDA%20ppt:1405%20NDA%20ppt%20final%20main.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archive:TWOTONE%20jhb%20WIP:1405%20NDA%20CI%20&amp;%20manual:DESIGNED%20CI%20ELEMENTS:1405%20NDA%20ppt:1405%20NDA%20ppt%20final%20main.jpg" TargetMode="External"/><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archive:TWOTONE%20jhb%20WIP:1405%20NDA%20CI%20&amp;%20manual:DESIGNED%20CI%20ELEMENTS:1405%20NDA%20ppt:1405%20NDA%20ppt%20final%20main.jpg" TargetMode="External"/><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archive:TWOTONE%20jhb%20WIP:1405%20NDA%20CI%20&amp;%20manual:DESIGNED%20CI%20ELEMENTS:1405%20NDA%20ppt:1405%20NDA%20ppt%20final%20main.jpg" TargetMode="External"/><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archive:TWOTONE%20jhb%20WIP:1405%20NDA%20CI%20&amp;%20manual:DESIGNED%20CI%20ELEMENTS:1405%20NDA%20ppt:1405%20NDA%20ppt%20final%20main.jpg" TargetMode="External"/><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6" descr="archive:TWOTONE jhb WIP:1405 NDA CI &amp; manual:DESIGNED CI ELEMENTS:1405 NDA ppt:1405 NDA ppt final main.jpg">
            <a:extLst>
              <a:ext uri="{FF2B5EF4-FFF2-40B4-BE49-F238E27FC236}">
                <a16:creationId xmlns:a16="http://schemas.microsoft.com/office/drawing/2014/main" id="{6CA7103B-9508-49B9-BDFF-2AAA312713D5}"/>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0" name="Rectangle 34"/>
          <p:cNvSpPr>
            <a:spLocks noGrp="1" noChangeArrowheads="1"/>
          </p:cNvSpPr>
          <p:nvPr>
            <p:ph type="ctrTitle" sz="quarter"/>
          </p:nvPr>
        </p:nvSpPr>
        <p:spPr>
          <a:xfrm>
            <a:off x="914400" y="2667000"/>
            <a:ext cx="6705600" cy="947738"/>
          </a:xfrm>
        </p:spPr>
        <p:txBody>
          <a:bodyPr anchor="b"/>
          <a:lstStyle>
            <a:lvl1pPr algn="r">
              <a:defRPr sz="2800">
                <a:solidFill>
                  <a:schemeClr val="tx1"/>
                </a:solidFill>
              </a:defRPr>
            </a:lvl1pPr>
          </a:lstStyle>
          <a:p>
            <a:endParaRPr lang="en-US"/>
          </a:p>
        </p:txBody>
      </p:sp>
      <p:sp>
        <p:nvSpPr>
          <p:cNvPr id="4131" name="Rectangle 35"/>
          <p:cNvSpPr>
            <a:spLocks noGrp="1" noChangeArrowheads="1"/>
          </p:cNvSpPr>
          <p:nvPr>
            <p:ph type="subTitle" sz="quarter" idx="1"/>
          </p:nvPr>
        </p:nvSpPr>
        <p:spPr>
          <a:xfrm>
            <a:off x="914400" y="3848100"/>
            <a:ext cx="6705600" cy="1028700"/>
          </a:xfrm>
        </p:spPr>
        <p:txBody>
          <a:bodyPr/>
          <a:lstStyle>
            <a:lvl1pPr marL="0" indent="0" algn="r">
              <a:buFont typeface="Times" charset="0"/>
              <a:buNone/>
              <a:defRPr sz="1400">
                <a:solidFill>
                  <a:schemeClr val="accent1"/>
                </a:solidFill>
              </a:defRPr>
            </a:lvl1pPr>
          </a:lstStyle>
          <a:p>
            <a:r>
              <a:rPr lang="en-US"/>
              <a:t>Click to edit Master subtitle style</a:t>
            </a:r>
          </a:p>
        </p:txBody>
      </p:sp>
      <p:sp>
        <p:nvSpPr>
          <p:cNvPr id="5" name="Rectangle 36">
            <a:extLst>
              <a:ext uri="{FF2B5EF4-FFF2-40B4-BE49-F238E27FC236}">
                <a16:creationId xmlns:a16="http://schemas.microsoft.com/office/drawing/2014/main" id="{4CE4C9C8-766E-4C51-B3E8-BD3B432A9564}"/>
              </a:ext>
            </a:extLst>
          </p:cNvPr>
          <p:cNvSpPr>
            <a:spLocks noGrp="1" noChangeArrowheads="1"/>
          </p:cNvSpPr>
          <p:nvPr>
            <p:ph type="dt" sz="quarter" idx="10"/>
          </p:nvPr>
        </p:nvSpPr>
        <p:spPr>
          <a:xfrm>
            <a:off x="1905000" y="6248400"/>
            <a:ext cx="1905000" cy="457200"/>
          </a:xfrm>
        </p:spPr>
        <p:txBody>
          <a:bodyPr/>
          <a:lstStyle>
            <a:lvl1pPr>
              <a:defRPr>
                <a:solidFill>
                  <a:schemeClr val="tx2"/>
                </a:solidFill>
              </a:defRPr>
            </a:lvl1pPr>
          </a:lstStyle>
          <a:p>
            <a:pPr>
              <a:defRPr/>
            </a:pPr>
            <a:endParaRPr lang="en-US"/>
          </a:p>
        </p:txBody>
      </p:sp>
      <p:sp>
        <p:nvSpPr>
          <p:cNvPr id="6" name="Rectangle 37">
            <a:extLst>
              <a:ext uri="{FF2B5EF4-FFF2-40B4-BE49-F238E27FC236}">
                <a16:creationId xmlns:a16="http://schemas.microsoft.com/office/drawing/2014/main" id="{3DB926A0-FF49-4931-9B3F-0D5F1347AF82}"/>
              </a:ext>
            </a:extLst>
          </p:cNvPr>
          <p:cNvSpPr>
            <a:spLocks noGrp="1" noChangeArrowheads="1"/>
          </p:cNvSpPr>
          <p:nvPr>
            <p:ph type="ftr" sz="quarter" idx="11"/>
          </p:nvPr>
        </p:nvSpPr>
        <p:spPr>
          <a:xfrm>
            <a:off x="4191000" y="6248400"/>
            <a:ext cx="2667000" cy="457200"/>
          </a:xfrm>
        </p:spPr>
        <p:txBody>
          <a:bodyPr/>
          <a:lstStyle>
            <a:lvl1pPr>
              <a:defRPr>
                <a:solidFill>
                  <a:schemeClr val="tx2"/>
                </a:solidFill>
              </a:defRPr>
            </a:lvl1pPr>
          </a:lstStyle>
          <a:p>
            <a:pPr>
              <a:defRPr/>
            </a:pPr>
            <a:endParaRPr lang="en-US"/>
          </a:p>
        </p:txBody>
      </p:sp>
      <p:sp>
        <p:nvSpPr>
          <p:cNvPr id="7" name="Rectangle 38">
            <a:extLst>
              <a:ext uri="{FF2B5EF4-FFF2-40B4-BE49-F238E27FC236}">
                <a16:creationId xmlns:a16="http://schemas.microsoft.com/office/drawing/2014/main" id="{69525D9A-BD9C-4075-9A1A-8F4C990DD671}"/>
              </a:ext>
            </a:extLst>
          </p:cNvPr>
          <p:cNvSpPr>
            <a:spLocks noGrp="1" noChangeArrowheads="1"/>
          </p:cNvSpPr>
          <p:nvPr>
            <p:ph type="sldNum" sz="quarter" idx="12"/>
          </p:nvPr>
        </p:nvSpPr>
        <p:spPr>
          <a:xfrm>
            <a:off x="7086600" y="6248400"/>
            <a:ext cx="1333500" cy="457200"/>
          </a:xfrm>
        </p:spPr>
        <p:txBody>
          <a:bodyPr/>
          <a:lstStyle>
            <a:lvl1pPr>
              <a:defRPr smtClean="0">
                <a:solidFill>
                  <a:schemeClr val="tx2"/>
                </a:solidFill>
              </a:defRPr>
            </a:lvl1pPr>
          </a:lstStyle>
          <a:p>
            <a:pPr>
              <a:defRPr/>
            </a:pPr>
            <a:fld id="{B46089D3-B803-43C9-ADED-866AC1712CFC}" type="slidenum">
              <a:rPr lang="en-US" altLang="en-US"/>
              <a:pPr>
                <a:defRPr/>
              </a:pPr>
              <a:t>‹#›</a:t>
            </a:fld>
            <a:endParaRPr lang="en-US" altLang="en-US"/>
          </a:p>
        </p:txBody>
      </p:sp>
    </p:spTree>
    <p:extLst>
      <p:ext uri="{BB962C8B-B14F-4D97-AF65-F5344CB8AC3E}">
        <p14:creationId xmlns:p14="http://schemas.microsoft.com/office/powerpoint/2010/main" val="96595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5">
            <a:extLst>
              <a:ext uri="{FF2B5EF4-FFF2-40B4-BE49-F238E27FC236}">
                <a16:creationId xmlns:a16="http://schemas.microsoft.com/office/drawing/2014/main" id="{D1C527BD-106A-4604-810E-675129D16B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EE1F5CB-607E-44DA-B034-20B007CFB8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7DC323-AC77-4B71-A5D8-7EC62D35E666}"/>
              </a:ext>
            </a:extLst>
          </p:cNvPr>
          <p:cNvSpPr>
            <a:spLocks noGrp="1" noChangeArrowheads="1"/>
          </p:cNvSpPr>
          <p:nvPr>
            <p:ph type="sldNum" sz="quarter" idx="12"/>
          </p:nvPr>
        </p:nvSpPr>
        <p:spPr>
          <a:ln/>
        </p:spPr>
        <p:txBody>
          <a:bodyPr/>
          <a:lstStyle>
            <a:lvl1pPr>
              <a:defRPr/>
            </a:lvl1pPr>
          </a:lstStyle>
          <a:p>
            <a:pPr>
              <a:defRPr/>
            </a:pPr>
            <a:fld id="{ED780667-5855-4795-8EE3-BAE1BC9F2E3A}" type="slidenum">
              <a:rPr lang="en-US" altLang="en-US"/>
              <a:pPr>
                <a:defRPr/>
              </a:pPr>
              <a:t>‹#›</a:t>
            </a:fld>
            <a:endParaRPr lang="en-US" altLang="en-US"/>
          </a:p>
        </p:txBody>
      </p:sp>
    </p:spTree>
    <p:extLst>
      <p:ext uri="{BB962C8B-B14F-4D97-AF65-F5344CB8AC3E}">
        <p14:creationId xmlns:p14="http://schemas.microsoft.com/office/powerpoint/2010/main" val="173392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8913" y="0"/>
            <a:ext cx="1924050" cy="56388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762000" y="0"/>
            <a:ext cx="5624513"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5">
            <a:extLst>
              <a:ext uri="{FF2B5EF4-FFF2-40B4-BE49-F238E27FC236}">
                <a16:creationId xmlns:a16="http://schemas.microsoft.com/office/drawing/2014/main" id="{ACE3D5C6-57B6-4AFB-B530-4D5880B7F3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2B25593-B8D1-4FB2-8BB8-F0A380D8D8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311058B-6996-4CD9-A05B-A1FC48A08B6C}"/>
              </a:ext>
            </a:extLst>
          </p:cNvPr>
          <p:cNvSpPr>
            <a:spLocks noGrp="1" noChangeArrowheads="1"/>
          </p:cNvSpPr>
          <p:nvPr>
            <p:ph type="sldNum" sz="quarter" idx="12"/>
          </p:nvPr>
        </p:nvSpPr>
        <p:spPr>
          <a:ln/>
        </p:spPr>
        <p:txBody>
          <a:bodyPr/>
          <a:lstStyle>
            <a:lvl1pPr>
              <a:defRPr/>
            </a:lvl1pPr>
          </a:lstStyle>
          <a:p>
            <a:pPr>
              <a:defRPr/>
            </a:pPr>
            <a:fld id="{97978495-AD53-48C7-B10C-067FA1857F75}" type="slidenum">
              <a:rPr lang="en-US" altLang="en-US"/>
              <a:pPr>
                <a:defRPr/>
              </a:pPr>
              <a:t>‹#›</a:t>
            </a:fld>
            <a:endParaRPr lang="en-US" altLang="en-US"/>
          </a:p>
        </p:txBody>
      </p:sp>
    </p:spTree>
    <p:extLst>
      <p:ext uri="{BB962C8B-B14F-4D97-AF65-F5344CB8AC3E}">
        <p14:creationId xmlns:p14="http://schemas.microsoft.com/office/powerpoint/2010/main" val="1751321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73BA5CCF-9CC6-497A-A599-839970536EAE}"/>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2FFFDF4C-8ECE-4F34-995E-7DCBC3B7E110}"/>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257CB188-C37F-45FA-B171-B5E1608C2E52}"/>
              </a:ext>
            </a:extLst>
          </p:cNvPr>
          <p:cNvSpPr>
            <a:spLocks noGrp="1"/>
          </p:cNvSpPr>
          <p:nvPr>
            <p:ph type="sldNum" sz="quarter" idx="12"/>
          </p:nvPr>
        </p:nvSpPr>
        <p:spPr/>
        <p:txBody>
          <a:bodyPr/>
          <a:lstStyle>
            <a:lvl1pPr>
              <a:defRPr smtClean="0"/>
            </a:lvl1pPr>
          </a:lstStyle>
          <a:p>
            <a:pPr>
              <a:defRPr/>
            </a:pPr>
            <a:fld id="{D039D622-BE7F-42B6-9548-73B61A3C2652}" type="slidenum">
              <a:rPr lang="en-ZA" altLang="en-US"/>
              <a:pPr>
                <a:defRPr/>
              </a:pPr>
              <a:t>‹#›</a:t>
            </a:fld>
            <a:endParaRPr lang="en-ZA" altLang="en-US"/>
          </a:p>
        </p:txBody>
      </p:sp>
    </p:spTree>
    <p:extLst>
      <p:ext uri="{BB962C8B-B14F-4D97-AF65-F5344CB8AC3E}">
        <p14:creationId xmlns:p14="http://schemas.microsoft.com/office/powerpoint/2010/main" val="1633477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47"/>
            <a:ext cx="8229600" cy="643061"/>
          </a:xfrm>
        </p:spPr>
        <p:txBody>
          <a:bodyPr>
            <a:normAutofit/>
          </a:bodyPr>
          <a:lstStyle>
            <a:lvl1pPr>
              <a:defRPr sz="2800" b="1">
                <a:solidFill>
                  <a:srgbClr val="05722E"/>
                </a:solidFill>
              </a:defRPr>
            </a:lvl1pPr>
          </a:lstStyle>
          <a:p>
            <a:r>
              <a:rPr lang="en-US"/>
              <a:t>Click to edit Master title style</a:t>
            </a:r>
            <a:endParaRPr lang="en-ZA" dirty="0"/>
          </a:p>
        </p:txBody>
      </p:sp>
      <p:sp>
        <p:nvSpPr>
          <p:cNvPr id="3" name="Content Placeholder 2"/>
          <p:cNvSpPr>
            <a:spLocks noGrp="1"/>
          </p:cNvSpPr>
          <p:nvPr>
            <p:ph idx="1"/>
          </p:nvPr>
        </p:nvSpPr>
        <p:spPr>
          <a:xfrm>
            <a:off x="457200" y="861391"/>
            <a:ext cx="8229600" cy="4974071"/>
          </a:xfrm>
        </p:spPr>
        <p:txBody>
          <a:bodyPr>
            <a:normAutofit/>
          </a:bodyPr>
          <a:lstStyle>
            <a:lvl1pPr>
              <a:defRPr sz="2400">
                <a:solidFill>
                  <a:srgbClr val="05722E"/>
                </a:solidFill>
              </a:defRPr>
            </a:lvl1pPr>
            <a:lvl2pPr marL="742950" indent="-285750">
              <a:buFont typeface="Arial" panose="020B0604020202020204" pitchFamily="34" charset="0"/>
              <a:buChar char="•"/>
              <a:defRPr sz="2000"/>
            </a:lvl2pPr>
            <a:lvl3pP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Slide Number Placeholder 5">
            <a:extLst>
              <a:ext uri="{FF2B5EF4-FFF2-40B4-BE49-F238E27FC236}">
                <a16:creationId xmlns:a16="http://schemas.microsoft.com/office/drawing/2014/main" id="{D2AF3BA5-4144-4FC5-A199-B8753AD5D756}"/>
              </a:ext>
            </a:extLst>
          </p:cNvPr>
          <p:cNvSpPr>
            <a:spLocks noGrp="1"/>
          </p:cNvSpPr>
          <p:nvPr>
            <p:ph type="sldNum" sz="quarter" idx="10"/>
          </p:nvPr>
        </p:nvSpPr>
        <p:spPr/>
        <p:txBody>
          <a:bodyPr/>
          <a:lstStyle>
            <a:lvl1pPr>
              <a:defRPr/>
            </a:lvl1pPr>
          </a:lstStyle>
          <a:p>
            <a:pPr>
              <a:defRPr/>
            </a:pPr>
            <a:fld id="{0AEFE47C-85B0-479D-B0D0-1BBBBBD4C02B}" type="slidenum">
              <a:rPr lang="en-ZA" altLang="en-US"/>
              <a:pPr>
                <a:defRPr/>
              </a:pPr>
              <a:t>‹#›</a:t>
            </a:fld>
            <a:endParaRPr lang="en-ZA" altLang="en-US"/>
          </a:p>
        </p:txBody>
      </p:sp>
    </p:spTree>
    <p:extLst>
      <p:ext uri="{BB962C8B-B14F-4D97-AF65-F5344CB8AC3E}">
        <p14:creationId xmlns:p14="http://schemas.microsoft.com/office/powerpoint/2010/main" val="4218850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4423" y="4168906"/>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534423" y="266871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20777927-0065-4673-9E29-F2A73080DB6D}"/>
              </a:ext>
            </a:extLst>
          </p:cNvPr>
          <p:cNvSpPr>
            <a:spLocks noGrp="1"/>
          </p:cNvSpPr>
          <p:nvPr>
            <p:ph type="sldNum" sz="quarter" idx="10"/>
          </p:nvPr>
        </p:nvSpPr>
        <p:spPr/>
        <p:txBody>
          <a:bodyPr/>
          <a:lstStyle>
            <a:lvl1pPr>
              <a:defRPr/>
            </a:lvl1pPr>
          </a:lstStyle>
          <a:p>
            <a:pPr>
              <a:defRPr/>
            </a:pPr>
            <a:fld id="{A7472C33-8B3E-4CDB-8695-FE9F97ADB38C}" type="slidenum">
              <a:rPr lang="en-ZA" altLang="en-US"/>
              <a:pPr>
                <a:defRPr/>
              </a:pPr>
              <a:t>‹#›</a:t>
            </a:fld>
            <a:endParaRPr lang="en-ZA" altLang="en-US"/>
          </a:p>
        </p:txBody>
      </p:sp>
    </p:spTree>
    <p:extLst>
      <p:ext uri="{BB962C8B-B14F-4D97-AF65-F5344CB8AC3E}">
        <p14:creationId xmlns:p14="http://schemas.microsoft.com/office/powerpoint/2010/main" val="3314600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5">
            <a:extLst>
              <a:ext uri="{FF2B5EF4-FFF2-40B4-BE49-F238E27FC236}">
                <a16:creationId xmlns:a16="http://schemas.microsoft.com/office/drawing/2014/main" id="{638C7E82-5164-4EDD-91E4-B75D2734EDF8}"/>
              </a:ext>
            </a:extLst>
          </p:cNvPr>
          <p:cNvSpPr>
            <a:spLocks noGrp="1"/>
          </p:cNvSpPr>
          <p:nvPr>
            <p:ph type="sldNum" sz="quarter" idx="10"/>
          </p:nvPr>
        </p:nvSpPr>
        <p:spPr/>
        <p:txBody>
          <a:bodyPr/>
          <a:lstStyle>
            <a:lvl1pPr>
              <a:defRPr/>
            </a:lvl1pPr>
          </a:lstStyle>
          <a:p>
            <a:pPr>
              <a:defRPr/>
            </a:pPr>
            <a:fld id="{36EAF3F4-B3FF-4F6E-94F8-3F4BDE3C2FFE}" type="slidenum">
              <a:rPr lang="en-ZA" altLang="en-US"/>
              <a:pPr>
                <a:defRPr/>
              </a:pPr>
              <a:t>‹#›</a:t>
            </a:fld>
            <a:endParaRPr lang="en-ZA" altLang="en-US"/>
          </a:p>
        </p:txBody>
      </p:sp>
    </p:spTree>
    <p:extLst>
      <p:ext uri="{BB962C8B-B14F-4D97-AF65-F5344CB8AC3E}">
        <p14:creationId xmlns:p14="http://schemas.microsoft.com/office/powerpoint/2010/main" val="3595153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8">
            <a:extLst>
              <a:ext uri="{FF2B5EF4-FFF2-40B4-BE49-F238E27FC236}">
                <a16:creationId xmlns:a16="http://schemas.microsoft.com/office/drawing/2014/main" id="{2E33724B-63B5-4FB9-8C84-E1AE9C2349AA}"/>
              </a:ext>
            </a:extLst>
          </p:cNvPr>
          <p:cNvSpPr>
            <a:spLocks noGrp="1"/>
          </p:cNvSpPr>
          <p:nvPr>
            <p:ph type="sldNum" sz="quarter" idx="10"/>
          </p:nvPr>
        </p:nvSpPr>
        <p:spPr/>
        <p:txBody>
          <a:bodyPr/>
          <a:lstStyle>
            <a:lvl1pPr>
              <a:defRPr smtClean="0"/>
            </a:lvl1pPr>
          </a:lstStyle>
          <a:p>
            <a:pPr>
              <a:defRPr/>
            </a:pPr>
            <a:fld id="{AB47EA1F-1C45-43B2-B5B6-D26299199506}" type="slidenum">
              <a:rPr lang="en-US" altLang="en-US"/>
              <a:pPr>
                <a:defRPr/>
              </a:pPr>
              <a:t>‹#›</a:t>
            </a:fld>
            <a:endParaRPr lang="en-US" altLang="en-US"/>
          </a:p>
        </p:txBody>
      </p:sp>
    </p:spTree>
    <p:extLst>
      <p:ext uri="{BB962C8B-B14F-4D97-AF65-F5344CB8AC3E}">
        <p14:creationId xmlns:p14="http://schemas.microsoft.com/office/powerpoint/2010/main" val="715340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5">
            <a:extLst>
              <a:ext uri="{FF2B5EF4-FFF2-40B4-BE49-F238E27FC236}">
                <a16:creationId xmlns:a16="http://schemas.microsoft.com/office/drawing/2014/main" id="{D369CD2D-F46F-4BFE-92E2-C65104BBA72E}"/>
              </a:ext>
            </a:extLst>
          </p:cNvPr>
          <p:cNvSpPr>
            <a:spLocks noGrp="1"/>
          </p:cNvSpPr>
          <p:nvPr>
            <p:ph type="sldNum" sz="quarter" idx="10"/>
          </p:nvPr>
        </p:nvSpPr>
        <p:spPr/>
        <p:txBody>
          <a:bodyPr/>
          <a:lstStyle>
            <a:lvl1pPr>
              <a:defRPr/>
            </a:lvl1pPr>
          </a:lstStyle>
          <a:p>
            <a:pPr>
              <a:defRPr/>
            </a:pPr>
            <a:fld id="{30D3EB3D-A40C-427E-94C7-0356DE9C7EC5}" type="slidenum">
              <a:rPr lang="en-ZA" altLang="en-US"/>
              <a:pPr>
                <a:defRPr/>
              </a:pPr>
              <a:t>‹#›</a:t>
            </a:fld>
            <a:endParaRPr lang="en-ZA" altLang="en-US"/>
          </a:p>
        </p:txBody>
      </p:sp>
    </p:spTree>
    <p:extLst>
      <p:ext uri="{BB962C8B-B14F-4D97-AF65-F5344CB8AC3E}">
        <p14:creationId xmlns:p14="http://schemas.microsoft.com/office/powerpoint/2010/main" val="43266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1F2A57E-6A57-4C8B-B24A-76BA20E31711}"/>
              </a:ext>
            </a:extLst>
          </p:cNvPr>
          <p:cNvSpPr>
            <a:spLocks noGrp="1"/>
          </p:cNvSpPr>
          <p:nvPr>
            <p:ph type="sldNum" sz="quarter" idx="10"/>
          </p:nvPr>
        </p:nvSpPr>
        <p:spPr/>
        <p:txBody>
          <a:bodyPr/>
          <a:lstStyle>
            <a:lvl1pPr>
              <a:defRPr/>
            </a:lvl1pPr>
          </a:lstStyle>
          <a:p>
            <a:pPr>
              <a:defRPr/>
            </a:pPr>
            <a:fld id="{7EC62A2B-DADA-4B5B-9777-65213AFED6BB}" type="slidenum">
              <a:rPr lang="en-ZA" altLang="en-US"/>
              <a:pPr>
                <a:defRPr/>
              </a:pPr>
              <a:t>‹#›</a:t>
            </a:fld>
            <a:endParaRPr lang="en-ZA" altLang="en-US"/>
          </a:p>
        </p:txBody>
      </p:sp>
    </p:spTree>
    <p:extLst>
      <p:ext uri="{BB962C8B-B14F-4D97-AF65-F5344CB8AC3E}">
        <p14:creationId xmlns:p14="http://schemas.microsoft.com/office/powerpoint/2010/main" val="1506120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208EA31C-E8C0-42EE-B7DE-950BA3FFFEF4}"/>
              </a:ext>
            </a:extLst>
          </p:cNvPr>
          <p:cNvSpPr>
            <a:spLocks noGrp="1"/>
          </p:cNvSpPr>
          <p:nvPr>
            <p:ph type="sldNum" sz="quarter" idx="10"/>
          </p:nvPr>
        </p:nvSpPr>
        <p:spPr/>
        <p:txBody>
          <a:bodyPr/>
          <a:lstStyle>
            <a:lvl1pPr>
              <a:defRPr/>
            </a:lvl1pPr>
          </a:lstStyle>
          <a:p>
            <a:pPr>
              <a:defRPr/>
            </a:pPr>
            <a:fld id="{28CB9C10-A87C-4F72-9DC1-A851A66153B7}" type="slidenum">
              <a:rPr lang="en-ZA" altLang="en-US"/>
              <a:pPr>
                <a:defRPr/>
              </a:pPr>
              <a:t>‹#›</a:t>
            </a:fld>
            <a:endParaRPr lang="en-ZA" altLang="en-US"/>
          </a:p>
        </p:txBody>
      </p:sp>
    </p:spTree>
    <p:extLst>
      <p:ext uri="{BB962C8B-B14F-4D97-AF65-F5344CB8AC3E}">
        <p14:creationId xmlns:p14="http://schemas.microsoft.com/office/powerpoint/2010/main" val="212534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5">
            <a:extLst>
              <a:ext uri="{FF2B5EF4-FFF2-40B4-BE49-F238E27FC236}">
                <a16:creationId xmlns:a16="http://schemas.microsoft.com/office/drawing/2014/main" id="{3F39C128-2B38-4B53-A833-34476BA3F3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8D0D873-ED86-4608-A825-1852F52A61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FDC0CA9-F681-418E-A02B-F309E8A10CD8}"/>
              </a:ext>
            </a:extLst>
          </p:cNvPr>
          <p:cNvSpPr>
            <a:spLocks noGrp="1" noChangeArrowheads="1"/>
          </p:cNvSpPr>
          <p:nvPr>
            <p:ph type="sldNum" sz="quarter" idx="12"/>
          </p:nvPr>
        </p:nvSpPr>
        <p:spPr>
          <a:ln/>
        </p:spPr>
        <p:txBody>
          <a:bodyPr/>
          <a:lstStyle>
            <a:lvl1pPr>
              <a:defRPr/>
            </a:lvl1pPr>
          </a:lstStyle>
          <a:p>
            <a:pPr>
              <a:defRPr/>
            </a:pPr>
            <a:fld id="{1B3F7C3E-1F04-4270-968B-C64BD57741A4}" type="slidenum">
              <a:rPr lang="en-US" altLang="en-US"/>
              <a:pPr>
                <a:defRPr/>
              </a:pPr>
              <a:t>‹#›</a:t>
            </a:fld>
            <a:endParaRPr lang="en-US" altLang="en-US"/>
          </a:p>
        </p:txBody>
      </p:sp>
    </p:spTree>
    <p:extLst>
      <p:ext uri="{BB962C8B-B14F-4D97-AF65-F5344CB8AC3E}">
        <p14:creationId xmlns:p14="http://schemas.microsoft.com/office/powerpoint/2010/main" val="259200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07FA586D-A192-49A5-80D1-EEE50A6215DC}"/>
              </a:ext>
            </a:extLst>
          </p:cNvPr>
          <p:cNvSpPr>
            <a:spLocks noGrp="1"/>
          </p:cNvSpPr>
          <p:nvPr>
            <p:ph type="sldNum" sz="quarter" idx="10"/>
          </p:nvPr>
        </p:nvSpPr>
        <p:spPr/>
        <p:txBody>
          <a:bodyPr/>
          <a:lstStyle>
            <a:lvl1pPr>
              <a:defRPr/>
            </a:lvl1pPr>
          </a:lstStyle>
          <a:p>
            <a:pPr>
              <a:defRPr/>
            </a:pPr>
            <a:fld id="{946996A8-D830-431D-B148-88947C06E75A}" type="slidenum">
              <a:rPr lang="en-ZA" altLang="en-US"/>
              <a:pPr>
                <a:defRPr/>
              </a:pPr>
              <a:t>‹#›</a:t>
            </a:fld>
            <a:endParaRPr lang="en-ZA" altLang="en-US"/>
          </a:p>
        </p:txBody>
      </p:sp>
    </p:spTree>
    <p:extLst>
      <p:ext uri="{BB962C8B-B14F-4D97-AF65-F5344CB8AC3E}">
        <p14:creationId xmlns:p14="http://schemas.microsoft.com/office/powerpoint/2010/main" val="2169037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67BC033-975A-4A71-8DEE-C6F6628937CE}"/>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C3E3CC80-41BA-48AD-8F79-9E296B83E5FE}"/>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0FA7EDC5-A173-4816-B834-9F66F9FF18C5}"/>
              </a:ext>
            </a:extLst>
          </p:cNvPr>
          <p:cNvSpPr>
            <a:spLocks noGrp="1"/>
          </p:cNvSpPr>
          <p:nvPr>
            <p:ph type="sldNum" sz="quarter" idx="12"/>
          </p:nvPr>
        </p:nvSpPr>
        <p:spPr/>
        <p:txBody>
          <a:bodyPr/>
          <a:lstStyle>
            <a:lvl1pPr>
              <a:defRPr smtClean="0"/>
            </a:lvl1pPr>
          </a:lstStyle>
          <a:p>
            <a:pPr>
              <a:defRPr/>
            </a:pPr>
            <a:fld id="{0FC9341E-1F51-4E1F-A60D-A6C7720BA398}" type="slidenum">
              <a:rPr lang="en-ZA" altLang="en-US"/>
              <a:pPr>
                <a:defRPr/>
              </a:pPr>
              <a:t>‹#›</a:t>
            </a:fld>
            <a:endParaRPr lang="en-ZA" altLang="en-US"/>
          </a:p>
        </p:txBody>
      </p:sp>
    </p:spTree>
    <p:extLst>
      <p:ext uri="{BB962C8B-B14F-4D97-AF65-F5344CB8AC3E}">
        <p14:creationId xmlns:p14="http://schemas.microsoft.com/office/powerpoint/2010/main" val="3113068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CDBFD46-3CA9-468C-AD7F-C1F6FFEF04C5}"/>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AECF8D55-3ED2-4582-9984-112FF29F91F2}"/>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23AED991-BDBB-4E6C-BC7E-D18919D0FE96}"/>
              </a:ext>
            </a:extLst>
          </p:cNvPr>
          <p:cNvSpPr>
            <a:spLocks noGrp="1"/>
          </p:cNvSpPr>
          <p:nvPr>
            <p:ph type="sldNum" sz="quarter" idx="12"/>
          </p:nvPr>
        </p:nvSpPr>
        <p:spPr/>
        <p:txBody>
          <a:bodyPr/>
          <a:lstStyle>
            <a:lvl1pPr>
              <a:defRPr smtClean="0"/>
            </a:lvl1pPr>
          </a:lstStyle>
          <a:p>
            <a:pPr>
              <a:defRPr/>
            </a:pPr>
            <a:fld id="{2CDA2B17-83A6-4070-9384-84410732FB7D}" type="slidenum">
              <a:rPr lang="en-ZA" altLang="en-US"/>
              <a:pPr>
                <a:defRPr/>
              </a:pPr>
              <a:t>‹#›</a:t>
            </a:fld>
            <a:endParaRPr lang="en-ZA" altLang="en-US"/>
          </a:p>
        </p:txBody>
      </p:sp>
    </p:spTree>
    <p:extLst>
      <p:ext uri="{BB962C8B-B14F-4D97-AF65-F5344CB8AC3E}">
        <p14:creationId xmlns:p14="http://schemas.microsoft.com/office/powerpoint/2010/main" val="3235467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116632"/>
            <a:ext cx="5998440" cy="966454"/>
          </a:xfrm>
        </p:spPr>
        <p:txBody>
          <a:bodyPr/>
          <a:lstStyle/>
          <a:p>
            <a:r>
              <a:rPr lang="en-US"/>
              <a:t>Click to edit Master title style</a:t>
            </a:r>
            <a:endParaRPr lang="en-US" dirty="0"/>
          </a:p>
        </p:txBody>
      </p:sp>
      <p:sp>
        <p:nvSpPr>
          <p:cNvPr id="14" name="Content Placeholder 13"/>
          <p:cNvSpPr>
            <a:spLocks noGrp="1"/>
          </p:cNvSpPr>
          <p:nvPr>
            <p:ph sz="half" idx="1"/>
          </p:nvPr>
        </p:nvSpPr>
        <p:spPr>
          <a:xfrm>
            <a:off x="304799" y="1224420"/>
            <a:ext cx="8558463" cy="4412293"/>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147E8CF-AFB3-4029-92D1-ABFF51949CFC}"/>
              </a:ext>
            </a:extLst>
          </p:cNvPr>
          <p:cNvSpPr>
            <a:spLocks noGrp="1"/>
          </p:cNvSpPr>
          <p:nvPr>
            <p:ph type="sldNum" sz="quarter" idx="10"/>
          </p:nvPr>
        </p:nvSpPr>
        <p:spPr/>
        <p:txBody>
          <a:bodyPr/>
          <a:lstStyle>
            <a:lvl1pPr>
              <a:defRPr/>
            </a:lvl1pPr>
          </a:lstStyle>
          <a:p>
            <a:pPr>
              <a:defRPr/>
            </a:pPr>
            <a:fld id="{0EA2ED48-BDC8-4C05-820D-76E0C3894684}" type="slidenum">
              <a:rPr lang="en-ZA" altLang="en-US"/>
              <a:pPr>
                <a:defRPr/>
              </a:pPr>
              <a:t>‹#›</a:t>
            </a:fld>
            <a:endParaRPr lang="en-ZA" altLang="en-US"/>
          </a:p>
        </p:txBody>
      </p:sp>
    </p:spTree>
    <p:extLst>
      <p:ext uri="{BB962C8B-B14F-4D97-AF65-F5344CB8AC3E}">
        <p14:creationId xmlns:p14="http://schemas.microsoft.com/office/powerpoint/2010/main" val="4210070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6" descr="archive:TWOTONE jhb WIP:1405 NDA CI &amp; manual:DESIGNED CI ELEMENTS:1405 NDA ppt:1405 NDA ppt final main.jpg">
            <a:extLst>
              <a:ext uri="{FF2B5EF4-FFF2-40B4-BE49-F238E27FC236}">
                <a16:creationId xmlns:a16="http://schemas.microsoft.com/office/drawing/2014/main" id="{5F8F5399-6968-4882-8322-8C807E542255}"/>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0" name="Rectangle 34"/>
          <p:cNvSpPr>
            <a:spLocks noGrp="1" noChangeArrowheads="1"/>
          </p:cNvSpPr>
          <p:nvPr>
            <p:ph type="ctrTitle" sz="quarter"/>
          </p:nvPr>
        </p:nvSpPr>
        <p:spPr>
          <a:xfrm>
            <a:off x="914400" y="2667000"/>
            <a:ext cx="6705600" cy="947738"/>
          </a:xfrm>
        </p:spPr>
        <p:txBody>
          <a:bodyPr anchor="b"/>
          <a:lstStyle>
            <a:lvl1pPr algn="r">
              <a:defRPr sz="2800">
                <a:solidFill>
                  <a:schemeClr val="tx1"/>
                </a:solidFill>
              </a:defRPr>
            </a:lvl1pPr>
          </a:lstStyle>
          <a:p>
            <a:endParaRPr lang="en-US"/>
          </a:p>
        </p:txBody>
      </p:sp>
      <p:sp>
        <p:nvSpPr>
          <p:cNvPr id="4131" name="Rectangle 35"/>
          <p:cNvSpPr>
            <a:spLocks noGrp="1" noChangeArrowheads="1"/>
          </p:cNvSpPr>
          <p:nvPr>
            <p:ph type="subTitle" sz="quarter" idx="1"/>
          </p:nvPr>
        </p:nvSpPr>
        <p:spPr>
          <a:xfrm>
            <a:off x="914400" y="3848100"/>
            <a:ext cx="6705600" cy="1028700"/>
          </a:xfrm>
        </p:spPr>
        <p:txBody>
          <a:bodyPr/>
          <a:lstStyle>
            <a:lvl1pPr marL="0" indent="0" algn="r">
              <a:buFont typeface="Times" charset="0"/>
              <a:buNone/>
              <a:defRPr sz="1400">
                <a:solidFill>
                  <a:schemeClr val="accent1"/>
                </a:solidFill>
              </a:defRPr>
            </a:lvl1pPr>
          </a:lstStyle>
          <a:p>
            <a:r>
              <a:rPr lang="en-US"/>
              <a:t>Click to edit Master subtitle style</a:t>
            </a:r>
          </a:p>
        </p:txBody>
      </p:sp>
      <p:sp>
        <p:nvSpPr>
          <p:cNvPr id="5" name="Rectangle 36">
            <a:extLst>
              <a:ext uri="{FF2B5EF4-FFF2-40B4-BE49-F238E27FC236}">
                <a16:creationId xmlns:a16="http://schemas.microsoft.com/office/drawing/2014/main" id="{843B8F01-C284-4F99-AC00-030A7E4A577B}"/>
              </a:ext>
            </a:extLst>
          </p:cNvPr>
          <p:cNvSpPr>
            <a:spLocks noGrp="1" noChangeArrowheads="1"/>
          </p:cNvSpPr>
          <p:nvPr>
            <p:ph type="dt" sz="quarter" idx="10"/>
          </p:nvPr>
        </p:nvSpPr>
        <p:spPr>
          <a:xfrm>
            <a:off x="1905000" y="6248400"/>
            <a:ext cx="1905000" cy="457200"/>
          </a:xfrm>
        </p:spPr>
        <p:txBody>
          <a:bodyPr/>
          <a:lstStyle>
            <a:lvl1pPr>
              <a:defRPr>
                <a:solidFill>
                  <a:srgbClr val="FFFFFF"/>
                </a:solidFill>
              </a:defRPr>
            </a:lvl1pPr>
          </a:lstStyle>
          <a:p>
            <a:pPr>
              <a:defRPr/>
            </a:pPr>
            <a:fld id="{92F5EC8C-D703-4813-9313-551A59A845AC}" type="datetime1">
              <a:rPr lang="en-US"/>
              <a:pPr>
                <a:defRPr/>
              </a:pPr>
              <a:t>10/14/2021</a:t>
            </a:fld>
            <a:endParaRPr lang="en-US"/>
          </a:p>
        </p:txBody>
      </p:sp>
      <p:sp>
        <p:nvSpPr>
          <p:cNvPr id="6" name="Rectangle 37">
            <a:extLst>
              <a:ext uri="{FF2B5EF4-FFF2-40B4-BE49-F238E27FC236}">
                <a16:creationId xmlns:a16="http://schemas.microsoft.com/office/drawing/2014/main" id="{2A818ED9-C5B3-4FA2-BE44-0F23821B7318}"/>
              </a:ext>
            </a:extLst>
          </p:cNvPr>
          <p:cNvSpPr>
            <a:spLocks noGrp="1" noChangeArrowheads="1"/>
          </p:cNvSpPr>
          <p:nvPr>
            <p:ph type="ftr" sz="quarter" idx="11"/>
          </p:nvPr>
        </p:nvSpPr>
        <p:spPr>
          <a:xfrm>
            <a:off x="4191000" y="6248400"/>
            <a:ext cx="2667000" cy="457200"/>
          </a:xfrm>
        </p:spPr>
        <p:txBody>
          <a:bodyPr/>
          <a:lstStyle>
            <a:lvl1pPr>
              <a:defRPr>
                <a:solidFill>
                  <a:srgbClr val="FFFFFF"/>
                </a:solidFill>
              </a:defRPr>
            </a:lvl1pPr>
          </a:lstStyle>
          <a:p>
            <a:pPr>
              <a:defRPr/>
            </a:pPr>
            <a:endParaRPr lang="en-US"/>
          </a:p>
        </p:txBody>
      </p:sp>
      <p:sp>
        <p:nvSpPr>
          <p:cNvPr id="7" name="Rectangle 38">
            <a:extLst>
              <a:ext uri="{FF2B5EF4-FFF2-40B4-BE49-F238E27FC236}">
                <a16:creationId xmlns:a16="http://schemas.microsoft.com/office/drawing/2014/main" id="{33DBC9DB-2C67-4993-8D08-D878A0A47B96}"/>
              </a:ext>
            </a:extLst>
          </p:cNvPr>
          <p:cNvSpPr>
            <a:spLocks noGrp="1" noChangeArrowheads="1"/>
          </p:cNvSpPr>
          <p:nvPr>
            <p:ph type="sldNum" sz="quarter" idx="12"/>
          </p:nvPr>
        </p:nvSpPr>
        <p:spPr>
          <a:xfrm>
            <a:off x="7086600" y="6248400"/>
            <a:ext cx="1333500" cy="457200"/>
          </a:xfrm>
        </p:spPr>
        <p:txBody>
          <a:bodyPr/>
          <a:lstStyle>
            <a:lvl1pPr>
              <a:defRPr smtClean="0">
                <a:solidFill>
                  <a:srgbClr val="FFFFFF"/>
                </a:solidFill>
              </a:defRPr>
            </a:lvl1pPr>
          </a:lstStyle>
          <a:p>
            <a:pPr>
              <a:defRPr/>
            </a:pPr>
            <a:fld id="{16B9E72F-EC73-47E3-9F15-EEB6CCA068BE}" type="slidenum">
              <a:rPr lang="en-US" altLang="en-US"/>
              <a:pPr>
                <a:defRPr/>
              </a:pPr>
              <a:t>‹#›</a:t>
            </a:fld>
            <a:endParaRPr lang="en-US" altLang="en-US"/>
          </a:p>
        </p:txBody>
      </p:sp>
    </p:spTree>
    <p:extLst>
      <p:ext uri="{BB962C8B-B14F-4D97-AF65-F5344CB8AC3E}">
        <p14:creationId xmlns:p14="http://schemas.microsoft.com/office/powerpoint/2010/main" val="233908393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5">
            <a:extLst>
              <a:ext uri="{FF2B5EF4-FFF2-40B4-BE49-F238E27FC236}">
                <a16:creationId xmlns:a16="http://schemas.microsoft.com/office/drawing/2014/main" id="{FE87B69A-26C8-46A8-A8CE-8BEC642B8264}"/>
              </a:ext>
            </a:extLst>
          </p:cNvPr>
          <p:cNvSpPr>
            <a:spLocks noGrp="1" noChangeArrowheads="1"/>
          </p:cNvSpPr>
          <p:nvPr>
            <p:ph type="dt" sz="half" idx="10"/>
          </p:nvPr>
        </p:nvSpPr>
        <p:spPr>
          <a:ln/>
        </p:spPr>
        <p:txBody>
          <a:bodyPr/>
          <a:lstStyle>
            <a:lvl1pPr>
              <a:defRPr/>
            </a:lvl1pPr>
          </a:lstStyle>
          <a:p>
            <a:pPr>
              <a:defRPr/>
            </a:pPr>
            <a:fld id="{41E27857-0D98-43B5-94AB-0D8B9ACB285D}" type="datetime1">
              <a:rPr lang="en-US"/>
              <a:pPr>
                <a:defRPr/>
              </a:pPr>
              <a:t>10/14/2021</a:t>
            </a:fld>
            <a:endParaRPr lang="en-US"/>
          </a:p>
        </p:txBody>
      </p:sp>
      <p:sp>
        <p:nvSpPr>
          <p:cNvPr id="5" name="Rectangle 36">
            <a:extLst>
              <a:ext uri="{FF2B5EF4-FFF2-40B4-BE49-F238E27FC236}">
                <a16:creationId xmlns:a16="http://schemas.microsoft.com/office/drawing/2014/main" id="{CE617DAA-2BAB-413D-A951-1649C82B55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C93A43B-1A83-44EC-976A-264DC4AB1153}"/>
              </a:ext>
            </a:extLst>
          </p:cNvPr>
          <p:cNvSpPr>
            <a:spLocks noGrp="1" noChangeArrowheads="1"/>
          </p:cNvSpPr>
          <p:nvPr>
            <p:ph type="sldNum" sz="quarter" idx="12"/>
          </p:nvPr>
        </p:nvSpPr>
        <p:spPr>
          <a:ln/>
        </p:spPr>
        <p:txBody>
          <a:bodyPr/>
          <a:lstStyle>
            <a:lvl1pPr>
              <a:defRPr/>
            </a:lvl1pPr>
          </a:lstStyle>
          <a:p>
            <a:pPr>
              <a:defRPr/>
            </a:pPr>
            <a:fld id="{737FBEC5-0873-4B03-9A39-8523E963879A}" type="slidenum">
              <a:rPr lang="en-US" altLang="en-US"/>
              <a:pPr>
                <a:defRPr/>
              </a:pPr>
              <a:t>‹#›</a:t>
            </a:fld>
            <a:endParaRPr lang="en-US" altLang="en-US"/>
          </a:p>
        </p:txBody>
      </p:sp>
    </p:spTree>
    <p:extLst>
      <p:ext uri="{BB962C8B-B14F-4D97-AF65-F5344CB8AC3E}">
        <p14:creationId xmlns:p14="http://schemas.microsoft.com/office/powerpoint/2010/main" val="118198521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99D1FB9A-ADC4-4FE5-86FE-305C26069E63}"/>
              </a:ext>
            </a:extLst>
          </p:cNvPr>
          <p:cNvSpPr>
            <a:spLocks noGrp="1" noChangeArrowheads="1"/>
          </p:cNvSpPr>
          <p:nvPr>
            <p:ph type="dt" sz="half" idx="10"/>
          </p:nvPr>
        </p:nvSpPr>
        <p:spPr>
          <a:ln/>
        </p:spPr>
        <p:txBody>
          <a:bodyPr/>
          <a:lstStyle>
            <a:lvl1pPr>
              <a:defRPr/>
            </a:lvl1pPr>
          </a:lstStyle>
          <a:p>
            <a:pPr>
              <a:defRPr/>
            </a:pPr>
            <a:fld id="{28326546-D731-4335-9868-C88BA0647FC5}" type="datetime1">
              <a:rPr lang="en-US"/>
              <a:pPr>
                <a:defRPr/>
              </a:pPr>
              <a:t>10/14/2021</a:t>
            </a:fld>
            <a:endParaRPr lang="en-US"/>
          </a:p>
        </p:txBody>
      </p:sp>
      <p:sp>
        <p:nvSpPr>
          <p:cNvPr id="5" name="Rectangle 36">
            <a:extLst>
              <a:ext uri="{FF2B5EF4-FFF2-40B4-BE49-F238E27FC236}">
                <a16:creationId xmlns:a16="http://schemas.microsoft.com/office/drawing/2014/main" id="{95F0CDAE-1158-4C5F-8C95-2C411F1579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FD19DDD-0DB8-4E11-9B0F-9807F3FC391F}"/>
              </a:ext>
            </a:extLst>
          </p:cNvPr>
          <p:cNvSpPr>
            <a:spLocks noGrp="1" noChangeArrowheads="1"/>
          </p:cNvSpPr>
          <p:nvPr>
            <p:ph type="sldNum" sz="quarter" idx="12"/>
          </p:nvPr>
        </p:nvSpPr>
        <p:spPr>
          <a:ln/>
        </p:spPr>
        <p:txBody>
          <a:bodyPr/>
          <a:lstStyle>
            <a:lvl1pPr>
              <a:defRPr/>
            </a:lvl1pPr>
          </a:lstStyle>
          <a:p>
            <a:pPr>
              <a:defRPr/>
            </a:pPr>
            <a:fld id="{73AD1A62-0760-45B3-9CE8-1F0313CF0323}" type="slidenum">
              <a:rPr lang="en-US" altLang="en-US"/>
              <a:pPr>
                <a:defRPr/>
              </a:pPr>
              <a:t>‹#›</a:t>
            </a:fld>
            <a:endParaRPr lang="en-US" altLang="en-US"/>
          </a:p>
        </p:txBody>
      </p:sp>
    </p:spTree>
    <p:extLst>
      <p:ext uri="{BB962C8B-B14F-4D97-AF65-F5344CB8AC3E}">
        <p14:creationId xmlns:p14="http://schemas.microsoft.com/office/powerpoint/2010/main" val="66409567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762000" y="1524000"/>
            <a:ext cx="37734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87888" y="1524000"/>
            <a:ext cx="3775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5">
            <a:extLst>
              <a:ext uri="{FF2B5EF4-FFF2-40B4-BE49-F238E27FC236}">
                <a16:creationId xmlns:a16="http://schemas.microsoft.com/office/drawing/2014/main" id="{D27FCB94-84DF-49D5-B72D-908C8B06FA18}"/>
              </a:ext>
            </a:extLst>
          </p:cNvPr>
          <p:cNvSpPr>
            <a:spLocks noGrp="1" noChangeArrowheads="1"/>
          </p:cNvSpPr>
          <p:nvPr>
            <p:ph type="dt" sz="half" idx="10"/>
          </p:nvPr>
        </p:nvSpPr>
        <p:spPr>
          <a:ln/>
        </p:spPr>
        <p:txBody>
          <a:bodyPr/>
          <a:lstStyle>
            <a:lvl1pPr>
              <a:defRPr/>
            </a:lvl1pPr>
          </a:lstStyle>
          <a:p>
            <a:pPr>
              <a:defRPr/>
            </a:pPr>
            <a:fld id="{036811B3-C00D-4F19-B003-F65D6B943D7B}" type="datetime1">
              <a:rPr lang="en-US"/>
              <a:pPr>
                <a:defRPr/>
              </a:pPr>
              <a:t>10/14/2021</a:t>
            </a:fld>
            <a:endParaRPr lang="en-US"/>
          </a:p>
        </p:txBody>
      </p:sp>
      <p:sp>
        <p:nvSpPr>
          <p:cNvPr id="6" name="Rectangle 36">
            <a:extLst>
              <a:ext uri="{FF2B5EF4-FFF2-40B4-BE49-F238E27FC236}">
                <a16:creationId xmlns:a16="http://schemas.microsoft.com/office/drawing/2014/main" id="{A98E96C5-2ED5-4330-B6D1-3F3E4569D1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7980882-9547-455B-A7F7-AB7F89B1F9BF}"/>
              </a:ext>
            </a:extLst>
          </p:cNvPr>
          <p:cNvSpPr>
            <a:spLocks noGrp="1" noChangeArrowheads="1"/>
          </p:cNvSpPr>
          <p:nvPr>
            <p:ph type="sldNum" sz="quarter" idx="12"/>
          </p:nvPr>
        </p:nvSpPr>
        <p:spPr>
          <a:ln/>
        </p:spPr>
        <p:txBody>
          <a:bodyPr/>
          <a:lstStyle>
            <a:lvl1pPr>
              <a:defRPr/>
            </a:lvl1pPr>
          </a:lstStyle>
          <a:p>
            <a:pPr>
              <a:defRPr/>
            </a:pPr>
            <a:fld id="{09A9449C-B866-4239-A928-EA4A4041CDA8}" type="slidenum">
              <a:rPr lang="en-US" altLang="en-US"/>
              <a:pPr>
                <a:defRPr/>
              </a:pPr>
              <a:t>‹#›</a:t>
            </a:fld>
            <a:endParaRPr lang="en-US" altLang="en-US"/>
          </a:p>
        </p:txBody>
      </p:sp>
    </p:spTree>
    <p:extLst>
      <p:ext uri="{BB962C8B-B14F-4D97-AF65-F5344CB8AC3E}">
        <p14:creationId xmlns:p14="http://schemas.microsoft.com/office/powerpoint/2010/main" val="115207594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5">
            <a:extLst>
              <a:ext uri="{FF2B5EF4-FFF2-40B4-BE49-F238E27FC236}">
                <a16:creationId xmlns:a16="http://schemas.microsoft.com/office/drawing/2014/main" id="{6D1F0FEF-2DCB-40BA-B43C-262D85E52E6F}"/>
              </a:ext>
            </a:extLst>
          </p:cNvPr>
          <p:cNvSpPr>
            <a:spLocks noGrp="1" noChangeArrowheads="1"/>
          </p:cNvSpPr>
          <p:nvPr>
            <p:ph type="dt" sz="half" idx="10"/>
          </p:nvPr>
        </p:nvSpPr>
        <p:spPr>
          <a:ln/>
        </p:spPr>
        <p:txBody>
          <a:bodyPr/>
          <a:lstStyle>
            <a:lvl1pPr>
              <a:defRPr/>
            </a:lvl1pPr>
          </a:lstStyle>
          <a:p>
            <a:pPr>
              <a:defRPr/>
            </a:pPr>
            <a:fld id="{6CC1A065-C8CE-45B3-99E0-654AC813CEEF}" type="datetime1">
              <a:rPr lang="en-US"/>
              <a:pPr>
                <a:defRPr/>
              </a:pPr>
              <a:t>10/14/2021</a:t>
            </a:fld>
            <a:endParaRPr lang="en-US"/>
          </a:p>
        </p:txBody>
      </p:sp>
      <p:sp>
        <p:nvSpPr>
          <p:cNvPr id="8" name="Rectangle 36">
            <a:extLst>
              <a:ext uri="{FF2B5EF4-FFF2-40B4-BE49-F238E27FC236}">
                <a16:creationId xmlns:a16="http://schemas.microsoft.com/office/drawing/2014/main" id="{3810DAF3-5906-4EC8-9683-19AE581BCF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CB3BD460-24BA-4059-8B05-49C8111EA198}"/>
              </a:ext>
            </a:extLst>
          </p:cNvPr>
          <p:cNvSpPr>
            <a:spLocks noGrp="1" noChangeArrowheads="1"/>
          </p:cNvSpPr>
          <p:nvPr>
            <p:ph type="sldNum" sz="quarter" idx="12"/>
          </p:nvPr>
        </p:nvSpPr>
        <p:spPr>
          <a:ln/>
        </p:spPr>
        <p:txBody>
          <a:bodyPr/>
          <a:lstStyle>
            <a:lvl1pPr>
              <a:defRPr/>
            </a:lvl1pPr>
          </a:lstStyle>
          <a:p>
            <a:pPr>
              <a:defRPr/>
            </a:pPr>
            <a:fld id="{53258C23-F167-424E-9E02-34489574D321}" type="slidenum">
              <a:rPr lang="en-US" altLang="en-US"/>
              <a:pPr>
                <a:defRPr/>
              </a:pPr>
              <a:t>‹#›</a:t>
            </a:fld>
            <a:endParaRPr lang="en-US" altLang="en-US"/>
          </a:p>
        </p:txBody>
      </p:sp>
    </p:spTree>
    <p:extLst>
      <p:ext uri="{BB962C8B-B14F-4D97-AF65-F5344CB8AC3E}">
        <p14:creationId xmlns:p14="http://schemas.microsoft.com/office/powerpoint/2010/main" val="290573439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5">
            <a:extLst>
              <a:ext uri="{FF2B5EF4-FFF2-40B4-BE49-F238E27FC236}">
                <a16:creationId xmlns:a16="http://schemas.microsoft.com/office/drawing/2014/main" id="{6703A1FE-1360-43EC-92FA-307C935D54DD}"/>
              </a:ext>
            </a:extLst>
          </p:cNvPr>
          <p:cNvSpPr>
            <a:spLocks noGrp="1" noChangeArrowheads="1"/>
          </p:cNvSpPr>
          <p:nvPr>
            <p:ph type="dt" sz="half" idx="10"/>
          </p:nvPr>
        </p:nvSpPr>
        <p:spPr>
          <a:ln/>
        </p:spPr>
        <p:txBody>
          <a:bodyPr/>
          <a:lstStyle>
            <a:lvl1pPr>
              <a:defRPr/>
            </a:lvl1pPr>
          </a:lstStyle>
          <a:p>
            <a:pPr>
              <a:defRPr/>
            </a:pPr>
            <a:fld id="{52989A76-136A-4CE2-B698-D038C0E19937}" type="datetime1">
              <a:rPr lang="en-US"/>
              <a:pPr>
                <a:defRPr/>
              </a:pPr>
              <a:t>10/14/2021</a:t>
            </a:fld>
            <a:endParaRPr lang="en-US"/>
          </a:p>
        </p:txBody>
      </p:sp>
      <p:sp>
        <p:nvSpPr>
          <p:cNvPr id="4" name="Rectangle 36">
            <a:extLst>
              <a:ext uri="{FF2B5EF4-FFF2-40B4-BE49-F238E27FC236}">
                <a16:creationId xmlns:a16="http://schemas.microsoft.com/office/drawing/2014/main" id="{C3EF0533-4603-43F3-ABCA-42AC08D50C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FF85850E-1599-4E8D-9CB8-046923E7A3A6}"/>
              </a:ext>
            </a:extLst>
          </p:cNvPr>
          <p:cNvSpPr>
            <a:spLocks noGrp="1" noChangeArrowheads="1"/>
          </p:cNvSpPr>
          <p:nvPr>
            <p:ph type="sldNum" sz="quarter" idx="12"/>
          </p:nvPr>
        </p:nvSpPr>
        <p:spPr>
          <a:ln/>
        </p:spPr>
        <p:txBody>
          <a:bodyPr/>
          <a:lstStyle>
            <a:lvl1pPr>
              <a:defRPr/>
            </a:lvl1pPr>
          </a:lstStyle>
          <a:p>
            <a:pPr>
              <a:defRPr/>
            </a:pPr>
            <a:fld id="{AE665B8C-783C-4CE2-87B3-40A61448C51E}" type="slidenum">
              <a:rPr lang="en-US" altLang="en-US"/>
              <a:pPr>
                <a:defRPr/>
              </a:pPr>
              <a:t>‹#›</a:t>
            </a:fld>
            <a:endParaRPr lang="en-US" altLang="en-US"/>
          </a:p>
        </p:txBody>
      </p:sp>
    </p:spTree>
    <p:extLst>
      <p:ext uri="{BB962C8B-B14F-4D97-AF65-F5344CB8AC3E}">
        <p14:creationId xmlns:p14="http://schemas.microsoft.com/office/powerpoint/2010/main" val="12138909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06F658E5-D984-4AFD-927E-1E983ECA3D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D96C8A4-DEB3-429A-B825-0F1C34B01E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9BF807DE-CC2A-4682-B97C-E9D3DFB72BFE}"/>
              </a:ext>
            </a:extLst>
          </p:cNvPr>
          <p:cNvSpPr>
            <a:spLocks noGrp="1" noChangeArrowheads="1"/>
          </p:cNvSpPr>
          <p:nvPr>
            <p:ph type="sldNum" sz="quarter" idx="12"/>
          </p:nvPr>
        </p:nvSpPr>
        <p:spPr>
          <a:ln/>
        </p:spPr>
        <p:txBody>
          <a:bodyPr/>
          <a:lstStyle>
            <a:lvl1pPr>
              <a:defRPr/>
            </a:lvl1pPr>
          </a:lstStyle>
          <a:p>
            <a:pPr>
              <a:defRPr/>
            </a:pPr>
            <a:fld id="{DC33F2FA-A6EC-4D04-A556-1C427A06461A}" type="slidenum">
              <a:rPr lang="en-US" altLang="en-US"/>
              <a:pPr>
                <a:defRPr/>
              </a:pPr>
              <a:t>‹#›</a:t>
            </a:fld>
            <a:endParaRPr lang="en-US" altLang="en-US"/>
          </a:p>
        </p:txBody>
      </p:sp>
    </p:spTree>
    <p:extLst>
      <p:ext uri="{BB962C8B-B14F-4D97-AF65-F5344CB8AC3E}">
        <p14:creationId xmlns:p14="http://schemas.microsoft.com/office/powerpoint/2010/main" val="3071242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07E27145-723E-4879-9F92-0789CD211D1C}"/>
              </a:ext>
            </a:extLst>
          </p:cNvPr>
          <p:cNvSpPr>
            <a:spLocks noGrp="1" noChangeArrowheads="1"/>
          </p:cNvSpPr>
          <p:nvPr>
            <p:ph type="dt" sz="half" idx="10"/>
          </p:nvPr>
        </p:nvSpPr>
        <p:spPr>
          <a:ln/>
        </p:spPr>
        <p:txBody>
          <a:bodyPr/>
          <a:lstStyle>
            <a:lvl1pPr>
              <a:defRPr/>
            </a:lvl1pPr>
          </a:lstStyle>
          <a:p>
            <a:pPr>
              <a:defRPr/>
            </a:pPr>
            <a:fld id="{29F263B2-88B2-4831-B074-D31245466C14}" type="datetime1">
              <a:rPr lang="en-US"/>
              <a:pPr>
                <a:defRPr/>
              </a:pPr>
              <a:t>10/14/2021</a:t>
            </a:fld>
            <a:endParaRPr lang="en-US"/>
          </a:p>
        </p:txBody>
      </p:sp>
      <p:sp>
        <p:nvSpPr>
          <p:cNvPr id="3" name="Rectangle 36">
            <a:extLst>
              <a:ext uri="{FF2B5EF4-FFF2-40B4-BE49-F238E27FC236}">
                <a16:creationId xmlns:a16="http://schemas.microsoft.com/office/drawing/2014/main" id="{45AEF895-40C5-4E5B-B9AA-1617189AA1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F92A673B-7CE2-4CCD-A31E-232CC4B7E44D}"/>
              </a:ext>
            </a:extLst>
          </p:cNvPr>
          <p:cNvSpPr>
            <a:spLocks noGrp="1" noChangeArrowheads="1"/>
          </p:cNvSpPr>
          <p:nvPr>
            <p:ph type="sldNum" sz="quarter" idx="12"/>
          </p:nvPr>
        </p:nvSpPr>
        <p:spPr>
          <a:ln/>
        </p:spPr>
        <p:txBody>
          <a:bodyPr/>
          <a:lstStyle>
            <a:lvl1pPr>
              <a:defRPr/>
            </a:lvl1pPr>
          </a:lstStyle>
          <a:p>
            <a:pPr>
              <a:defRPr/>
            </a:pPr>
            <a:fld id="{7C669288-6716-4A58-A0C1-903E65355AE3}" type="slidenum">
              <a:rPr lang="en-US" altLang="en-US"/>
              <a:pPr>
                <a:defRPr/>
              </a:pPr>
              <a:t>‹#›</a:t>
            </a:fld>
            <a:endParaRPr lang="en-US" altLang="en-US"/>
          </a:p>
        </p:txBody>
      </p:sp>
    </p:spTree>
    <p:extLst>
      <p:ext uri="{BB962C8B-B14F-4D97-AF65-F5344CB8AC3E}">
        <p14:creationId xmlns:p14="http://schemas.microsoft.com/office/powerpoint/2010/main" val="369150916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38950D5-1F8D-44EF-85EF-17E562757A74}"/>
              </a:ext>
            </a:extLst>
          </p:cNvPr>
          <p:cNvSpPr>
            <a:spLocks noGrp="1" noChangeArrowheads="1"/>
          </p:cNvSpPr>
          <p:nvPr>
            <p:ph type="dt" sz="half" idx="10"/>
          </p:nvPr>
        </p:nvSpPr>
        <p:spPr>
          <a:ln/>
        </p:spPr>
        <p:txBody>
          <a:bodyPr/>
          <a:lstStyle>
            <a:lvl1pPr>
              <a:defRPr/>
            </a:lvl1pPr>
          </a:lstStyle>
          <a:p>
            <a:pPr>
              <a:defRPr/>
            </a:pPr>
            <a:fld id="{A86C51CE-4EE9-498D-9CC9-A4A5E535E3CB}" type="datetime1">
              <a:rPr lang="en-US"/>
              <a:pPr>
                <a:defRPr/>
              </a:pPr>
              <a:t>10/14/2021</a:t>
            </a:fld>
            <a:endParaRPr lang="en-US"/>
          </a:p>
        </p:txBody>
      </p:sp>
      <p:sp>
        <p:nvSpPr>
          <p:cNvPr id="6" name="Rectangle 36">
            <a:extLst>
              <a:ext uri="{FF2B5EF4-FFF2-40B4-BE49-F238E27FC236}">
                <a16:creationId xmlns:a16="http://schemas.microsoft.com/office/drawing/2014/main" id="{E755D9B1-6BF6-4D53-A946-66DA860992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B30C97A5-9642-46D6-98C4-F735DCE38838}"/>
              </a:ext>
            </a:extLst>
          </p:cNvPr>
          <p:cNvSpPr>
            <a:spLocks noGrp="1" noChangeArrowheads="1"/>
          </p:cNvSpPr>
          <p:nvPr>
            <p:ph type="sldNum" sz="quarter" idx="12"/>
          </p:nvPr>
        </p:nvSpPr>
        <p:spPr>
          <a:ln/>
        </p:spPr>
        <p:txBody>
          <a:bodyPr/>
          <a:lstStyle>
            <a:lvl1pPr>
              <a:defRPr/>
            </a:lvl1pPr>
          </a:lstStyle>
          <a:p>
            <a:pPr>
              <a:defRPr/>
            </a:pPr>
            <a:fld id="{927EFF60-7D80-4212-9CC4-61EDE6BB4F1D}" type="slidenum">
              <a:rPr lang="en-US" altLang="en-US"/>
              <a:pPr>
                <a:defRPr/>
              </a:pPr>
              <a:t>‹#›</a:t>
            </a:fld>
            <a:endParaRPr lang="en-US" altLang="en-US"/>
          </a:p>
        </p:txBody>
      </p:sp>
    </p:spTree>
    <p:extLst>
      <p:ext uri="{BB962C8B-B14F-4D97-AF65-F5344CB8AC3E}">
        <p14:creationId xmlns:p14="http://schemas.microsoft.com/office/powerpoint/2010/main" val="421072740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390BD2E-EFB0-49D8-ABEB-E21E8EC62C0E}"/>
              </a:ext>
            </a:extLst>
          </p:cNvPr>
          <p:cNvSpPr>
            <a:spLocks noGrp="1" noChangeArrowheads="1"/>
          </p:cNvSpPr>
          <p:nvPr>
            <p:ph type="dt" sz="half" idx="10"/>
          </p:nvPr>
        </p:nvSpPr>
        <p:spPr>
          <a:ln/>
        </p:spPr>
        <p:txBody>
          <a:bodyPr/>
          <a:lstStyle>
            <a:lvl1pPr>
              <a:defRPr/>
            </a:lvl1pPr>
          </a:lstStyle>
          <a:p>
            <a:pPr>
              <a:defRPr/>
            </a:pPr>
            <a:fld id="{18C9F302-C3EB-43E4-84D3-12E9AC2A7D7C}" type="datetime1">
              <a:rPr lang="en-US"/>
              <a:pPr>
                <a:defRPr/>
              </a:pPr>
              <a:t>10/14/2021</a:t>
            </a:fld>
            <a:endParaRPr lang="en-US"/>
          </a:p>
        </p:txBody>
      </p:sp>
      <p:sp>
        <p:nvSpPr>
          <p:cNvPr id="6" name="Rectangle 36">
            <a:extLst>
              <a:ext uri="{FF2B5EF4-FFF2-40B4-BE49-F238E27FC236}">
                <a16:creationId xmlns:a16="http://schemas.microsoft.com/office/drawing/2014/main" id="{2791FABF-FF83-471F-8DE1-D0202078DF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1499DC3B-A97C-4421-974B-6623DC93163F}"/>
              </a:ext>
            </a:extLst>
          </p:cNvPr>
          <p:cNvSpPr>
            <a:spLocks noGrp="1" noChangeArrowheads="1"/>
          </p:cNvSpPr>
          <p:nvPr>
            <p:ph type="sldNum" sz="quarter" idx="12"/>
          </p:nvPr>
        </p:nvSpPr>
        <p:spPr>
          <a:ln/>
        </p:spPr>
        <p:txBody>
          <a:bodyPr/>
          <a:lstStyle>
            <a:lvl1pPr>
              <a:defRPr/>
            </a:lvl1pPr>
          </a:lstStyle>
          <a:p>
            <a:pPr>
              <a:defRPr/>
            </a:pPr>
            <a:fld id="{E1ACF5E1-12B2-42AC-B110-3B82C7BAF15B}" type="slidenum">
              <a:rPr lang="en-US" altLang="en-US"/>
              <a:pPr>
                <a:defRPr/>
              </a:pPr>
              <a:t>‹#›</a:t>
            </a:fld>
            <a:endParaRPr lang="en-US" altLang="en-US"/>
          </a:p>
        </p:txBody>
      </p:sp>
    </p:spTree>
    <p:extLst>
      <p:ext uri="{BB962C8B-B14F-4D97-AF65-F5344CB8AC3E}">
        <p14:creationId xmlns:p14="http://schemas.microsoft.com/office/powerpoint/2010/main" val="211684386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5">
            <a:extLst>
              <a:ext uri="{FF2B5EF4-FFF2-40B4-BE49-F238E27FC236}">
                <a16:creationId xmlns:a16="http://schemas.microsoft.com/office/drawing/2014/main" id="{30BC8D75-1F2B-44BE-B3A1-4AD447E965EF}"/>
              </a:ext>
            </a:extLst>
          </p:cNvPr>
          <p:cNvSpPr>
            <a:spLocks noGrp="1" noChangeArrowheads="1"/>
          </p:cNvSpPr>
          <p:nvPr>
            <p:ph type="dt" sz="half" idx="10"/>
          </p:nvPr>
        </p:nvSpPr>
        <p:spPr>
          <a:ln/>
        </p:spPr>
        <p:txBody>
          <a:bodyPr/>
          <a:lstStyle>
            <a:lvl1pPr>
              <a:defRPr/>
            </a:lvl1pPr>
          </a:lstStyle>
          <a:p>
            <a:pPr>
              <a:defRPr/>
            </a:pPr>
            <a:fld id="{57E53D42-AADC-41BC-9350-558D92C48F77}" type="datetime1">
              <a:rPr lang="en-US"/>
              <a:pPr>
                <a:defRPr/>
              </a:pPr>
              <a:t>10/14/2021</a:t>
            </a:fld>
            <a:endParaRPr lang="en-US"/>
          </a:p>
        </p:txBody>
      </p:sp>
      <p:sp>
        <p:nvSpPr>
          <p:cNvPr id="5" name="Rectangle 36">
            <a:extLst>
              <a:ext uri="{FF2B5EF4-FFF2-40B4-BE49-F238E27FC236}">
                <a16:creationId xmlns:a16="http://schemas.microsoft.com/office/drawing/2014/main" id="{AD366C61-DC9F-48FC-9E56-869B5FD057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9C41D30B-435D-4337-B239-79507BBDF713}"/>
              </a:ext>
            </a:extLst>
          </p:cNvPr>
          <p:cNvSpPr>
            <a:spLocks noGrp="1" noChangeArrowheads="1"/>
          </p:cNvSpPr>
          <p:nvPr>
            <p:ph type="sldNum" sz="quarter" idx="12"/>
          </p:nvPr>
        </p:nvSpPr>
        <p:spPr>
          <a:ln/>
        </p:spPr>
        <p:txBody>
          <a:bodyPr/>
          <a:lstStyle>
            <a:lvl1pPr>
              <a:defRPr/>
            </a:lvl1pPr>
          </a:lstStyle>
          <a:p>
            <a:pPr>
              <a:defRPr/>
            </a:pPr>
            <a:fld id="{1FA5714D-0F99-4E42-95DD-65C904A2D3A3}" type="slidenum">
              <a:rPr lang="en-US" altLang="en-US"/>
              <a:pPr>
                <a:defRPr/>
              </a:pPr>
              <a:t>‹#›</a:t>
            </a:fld>
            <a:endParaRPr lang="en-US" altLang="en-US"/>
          </a:p>
        </p:txBody>
      </p:sp>
    </p:spTree>
    <p:extLst>
      <p:ext uri="{BB962C8B-B14F-4D97-AF65-F5344CB8AC3E}">
        <p14:creationId xmlns:p14="http://schemas.microsoft.com/office/powerpoint/2010/main" val="133591698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8913" y="0"/>
            <a:ext cx="1924050" cy="56388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762000" y="0"/>
            <a:ext cx="5624513"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5">
            <a:extLst>
              <a:ext uri="{FF2B5EF4-FFF2-40B4-BE49-F238E27FC236}">
                <a16:creationId xmlns:a16="http://schemas.microsoft.com/office/drawing/2014/main" id="{93A7B206-AAC5-421B-A623-0CEBCCA80ACD}"/>
              </a:ext>
            </a:extLst>
          </p:cNvPr>
          <p:cNvSpPr>
            <a:spLocks noGrp="1" noChangeArrowheads="1"/>
          </p:cNvSpPr>
          <p:nvPr>
            <p:ph type="dt" sz="half" idx="10"/>
          </p:nvPr>
        </p:nvSpPr>
        <p:spPr>
          <a:ln/>
        </p:spPr>
        <p:txBody>
          <a:bodyPr/>
          <a:lstStyle>
            <a:lvl1pPr>
              <a:defRPr/>
            </a:lvl1pPr>
          </a:lstStyle>
          <a:p>
            <a:pPr>
              <a:defRPr/>
            </a:pPr>
            <a:fld id="{3FD05705-EAA0-4EB9-9D0E-CF880E60B687}" type="datetime1">
              <a:rPr lang="en-US"/>
              <a:pPr>
                <a:defRPr/>
              </a:pPr>
              <a:t>10/14/2021</a:t>
            </a:fld>
            <a:endParaRPr lang="en-US"/>
          </a:p>
        </p:txBody>
      </p:sp>
      <p:sp>
        <p:nvSpPr>
          <p:cNvPr id="5" name="Rectangle 36">
            <a:extLst>
              <a:ext uri="{FF2B5EF4-FFF2-40B4-BE49-F238E27FC236}">
                <a16:creationId xmlns:a16="http://schemas.microsoft.com/office/drawing/2014/main" id="{E71EE35B-E80A-4424-A0C1-2A0EDC82C8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1D732BC-0D4E-442E-8B03-006B3154C7D4}"/>
              </a:ext>
            </a:extLst>
          </p:cNvPr>
          <p:cNvSpPr>
            <a:spLocks noGrp="1" noChangeArrowheads="1"/>
          </p:cNvSpPr>
          <p:nvPr>
            <p:ph type="sldNum" sz="quarter" idx="12"/>
          </p:nvPr>
        </p:nvSpPr>
        <p:spPr>
          <a:ln/>
        </p:spPr>
        <p:txBody>
          <a:bodyPr/>
          <a:lstStyle>
            <a:lvl1pPr>
              <a:defRPr/>
            </a:lvl1pPr>
          </a:lstStyle>
          <a:p>
            <a:pPr>
              <a:defRPr/>
            </a:pPr>
            <a:fld id="{248E8D3D-DDE5-477E-9149-8646FB7A32EA}" type="slidenum">
              <a:rPr lang="en-US" altLang="en-US"/>
              <a:pPr>
                <a:defRPr/>
              </a:pPr>
              <a:t>‹#›</a:t>
            </a:fld>
            <a:endParaRPr lang="en-US" altLang="en-US"/>
          </a:p>
        </p:txBody>
      </p:sp>
    </p:spTree>
    <p:extLst>
      <p:ext uri="{BB962C8B-B14F-4D97-AF65-F5344CB8AC3E}">
        <p14:creationId xmlns:p14="http://schemas.microsoft.com/office/powerpoint/2010/main" val="329737703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36327"/>
      </p:ext>
    </p:extLst>
  </p:cSld>
  <p:clrMapOvr>
    <a:masterClrMapping/>
  </p:clrMapOvr>
  <p:transition>
    <p:cu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6" descr="archive:TWOTONE jhb WIP:1405 NDA CI &amp; manual:DESIGNED CI ELEMENTS:1405 NDA ppt:1405 NDA ppt final main.jpg">
            <a:extLst>
              <a:ext uri="{FF2B5EF4-FFF2-40B4-BE49-F238E27FC236}">
                <a16:creationId xmlns:a16="http://schemas.microsoft.com/office/drawing/2014/main" id="{82004260-2E83-4868-9D4A-13C67A2A0AB8}"/>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0" name="Rectangle 34"/>
          <p:cNvSpPr>
            <a:spLocks noGrp="1" noChangeArrowheads="1"/>
          </p:cNvSpPr>
          <p:nvPr>
            <p:ph type="ctrTitle" sz="quarter"/>
          </p:nvPr>
        </p:nvSpPr>
        <p:spPr>
          <a:xfrm>
            <a:off x="914400" y="2667000"/>
            <a:ext cx="6705600" cy="947738"/>
          </a:xfrm>
        </p:spPr>
        <p:txBody>
          <a:bodyPr anchor="b"/>
          <a:lstStyle>
            <a:lvl1pPr algn="r">
              <a:defRPr sz="2800">
                <a:solidFill>
                  <a:schemeClr val="tx1"/>
                </a:solidFill>
              </a:defRPr>
            </a:lvl1pPr>
          </a:lstStyle>
          <a:p>
            <a:endParaRPr lang="en-US"/>
          </a:p>
        </p:txBody>
      </p:sp>
      <p:sp>
        <p:nvSpPr>
          <p:cNvPr id="4131" name="Rectangle 35"/>
          <p:cNvSpPr>
            <a:spLocks noGrp="1" noChangeArrowheads="1"/>
          </p:cNvSpPr>
          <p:nvPr>
            <p:ph type="subTitle" sz="quarter" idx="1"/>
          </p:nvPr>
        </p:nvSpPr>
        <p:spPr>
          <a:xfrm>
            <a:off x="914400" y="3848100"/>
            <a:ext cx="6705600" cy="1028700"/>
          </a:xfrm>
        </p:spPr>
        <p:txBody>
          <a:bodyPr/>
          <a:lstStyle>
            <a:lvl1pPr marL="0" indent="0" algn="r">
              <a:buFont typeface="Times" charset="0"/>
              <a:buNone/>
              <a:defRPr sz="1400">
                <a:solidFill>
                  <a:schemeClr val="accent1"/>
                </a:solidFill>
              </a:defRPr>
            </a:lvl1pPr>
          </a:lstStyle>
          <a:p>
            <a:r>
              <a:rPr lang="en-US"/>
              <a:t>Click to edit Master subtitle style</a:t>
            </a:r>
          </a:p>
        </p:txBody>
      </p:sp>
      <p:sp>
        <p:nvSpPr>
          <p:cNvPr id="5" name="Rectangle 36">
            <a:extLst>
              <a:ext uri="{FF2B5EF4-FFF2-40B4-BE49-F238E27FC236}">
                <a16:creationId xmlns:a16="http://schemas.microsoft.com/office/drawing/2014/main" id="{A2C5FFC3-BEDB-40B9-84AE-6CE771AD4695}"/>
              </a:ext>
            </a:extLst>
          </p:cNvPr>
          <p:cNvSpPr>
            <a:spLocks noGrp="1" noChangeArrowheads="1"/>
          </p:cNvSpPr>
          <p:nvPr>
            <p:ph type="dt" sz="quarter" idx="10"/>
          </p:nvPr>
        </p:nvSpPr>
        <p:spPr>
          <a:xfrm>
            <a:off x="1905000" y="6248400"/>
            <a:ext cx="1905000" cy="457200"/>
          </a:xfrm>
        </p:spPr>
        <p:txBody>
          <a:bodyPr/>
          <a:lstStyle>
            <a:lvl1pPr>
              <a:defRPr>
                <a:solidFill>
                  <a:srgbClr val="FFFFFF"/>
                </a:solidFill>
              </a:defRPr>
            </a:lvl1pPr>
          </a:lstStyle>
          <a:p>
            <a:pPr>
              <a:defRPr/>
            </a:pPr>
            <a:fld id="{91E3A1AF-A0BC-4479-856F-0C259D1DD692}" type="datetime1">
              <a:rPr lang="en-US"/>
              <a:pPr>
                <a:defRPr/>
              </a:pPr>
              <a:t>10/14/2021</a:t>
            </a:fld>
            <a:endParaRPr lang="en-US"/>
          </a:p>
        </p:txBody>
      </p:sp>
      <p:sp>
        <p:nvSpPr>
          <p:cNvPr id="6" name="Rectangle 37">
            <a:extLst>
              <a:ext uri="{FF2B5EF4-FFF2-40B4-BE49-F238E27FC236}">
                <a16:creationId xmlns:a16="http://schemas.microsoft.com/office/drawing/2014/main" id="{FF85E32B-ACEA-4D51-9D6C-B31DBF21AC06}"/>
              </a:ext>
            </a:extLst>
          </p:cNvPr>
          <p:cNvSpPr>
            <a:spLocks noGrp="1" noChangeArrowheads="1"/>
          </p:cNvSpPr>
          <p:nvPr>
            <p:ph type="ftr" sz="quarter" idx="11"/>
          </p:nvPr>
        </p:nvSpPr>
        <p:spPr>
          <a:xfrm>
            <a:off x="4191000" y="6248400"/>
            <a:ext cx="2667000" cy="457200"/>
          </a:xfrm>
        </p:spPr>
        <p:txBody>
          <a:bodyPr/>
          <a:lstStyle>
            <a:lvl1pPr>
              <a:defRPr>
                <a:solidFill>
                  <a:srgbClr val="FFFFFF"/>
                </a:solidFill>
              </a:defRPr>
            </a:lvl1pPr>
          </a:lstStyle>
          <a:p>
            <a:pPr>
              <a:defRPr/>
            </a:pPr>
            <a:endParaRPr lang="en-US"/>
          </a:p>
        </p:txBody>
      </p:sp>
      <p:sp>
        <p:nvSpPr>
          <p:cNvPr id="7" name="Rectangle 38">
            <a:extLst>
              <a:ext uri="{FF2B5EF4-FFF2-40B4-BE49-F238E27FC236}">
                <a16:creationId xmlns:a16="http://schemas.microsoft.com/office/drawing/2014/main" id="{65ED7B0B-7313-4F63-AE0C-6A7EE40A9AD5}"/>
              </a:ext>
            </a:extLst>
          </p:cNvPr>
          <p:cNvSpPr>
            <a:spLocks noGrp="1" noChangeArrowheads="1"/>
          </p:cNvSpPr>
          <p:nvPr>
            <p:ph type="sldNum" sz="quarter" idx="12"/>
          </p:nvPr>
        </p:nvSpPr>
        <p:spPr>
          <a:xfrm>
            <a:off x="7086600" y="6248400"/>
            <a:ext cx="1333500" cy="457200"/>
          </a:xfrm>
        </p:spPr>
        <p:txBody>
          <a:bodyPr/>
          <a:lstStyle>
            <a:lvl1pPr>
              <a:defRPr smtClean="0">
                <a:solidFill>
                  <a:srgbClr val="FFFFFF"/>
                </a:solidFill>
              </a:defRPr>
            </a:lvl1pPr>
          </a:lstStyle>
          <a:p>
            <a:pPr>
              <a:defRPr/>
            </a:pPr>
            <a:fld id="{DAB5034B-9764-41AE-92CB-CA6E542AF3C3}" type="slidenum">
              <a:rPr lang="en-US" altLang="en-US"/>
              <a:pPr>
                <a:defRPr/>
              </a:pPr>
              <a:t>‹#›</a:t>
            </a:fld>
            <a:endParaRPr lang="en-US" altLang="en-US"/>
          </a:p>
        </p:txBody>
      </p:sp>
    </p:spTree>
    <p:extLst>
      <p:ext uri="{BB962C8B-B14F-4D97-AF65-F5344CB8AC3E}">
        <p14:creationId xmlns:p14="http://schemas.microsoft.com/office/powerpoint/2010/main" val="157703969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5">
            <a:extLst>
              <a:ext uri="{FF2B5EF4-FFF2-40B4-BE49-F238E27FC236}">
                <a16:creationId xmlns:a16="http://schemas.microsoft.com/office/drawing/2014/main" id="{8A6CF6BC-6984-41D8-BF1D-8AD4EBBF1DB3}"/>
              </a:ext>
            </a:extLst>
          </p:cNvPr>
          <p:cNvSpPr>
            <a:spLocks noGrp="1" noChangeArrowheads="1"/>
          </p:cNvSpPr>
          <p:nvPr>
            <p:ph type="dt" sz="half" idx="10"/>
          </p:nvPr>
        </p:nvSpPr>
        <p:spPr>
          <a:ln/>
        </p:spPr>
        <p:txBody>
          <a:bodyPr/>
          <a:lstStyle>
            <a:lvl1pPr>
              <a:defRPr/>
            </a:lvl1pPr>
          </a:lstStyle>
          <a:p>
            <a:pPr>
              <a:defRPr/>
            </a:pPr>
            <a:fld id="{BDB84177-D566-4E09-AE6F-D472D7AB44A8}" type="datetime1">
              <a:rPr lang="en-US"/>
              <a:pPr>
                <a:defRPr/>
              </a:pPr>
              <a:t>10/14/2021</a:t>
            </a:fld>
            <a:endParaRPr lang="en-US"/>
          </a:p>
        </p:txBody>
      </p:sp>
      <p:sp>
        <p:nvSpPr>
          <p:cNvPr id="5" name="Rectangle 36">
            <a:extLst>
              <a:ext uri="{FF2B5EF4-FFF2-40B4-BE49-F238E27FC236}">
                <a16:creationId xmlns:a16="http://schemas.microsoft.com/office/drawing/2014/main" id="{8C775E53-5345-44E5-B5A8-CFFA98C8A1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4A553649-E92E-405B-B7C9-4B06E174225C}"/>
              </a:ext>
            </a:extLst>
          </p:cNvPr>
          <p:cNvSpPr>
            <a:spLocks noGrp="1" noChangeArrowheads="1"/>
          </p:cNvSpPr>
          <p:nvPr>
            <p:ph type="sldNum" sz="quarter" idx="12"/>
          </p:nvPr>
        </p:nvSpPr>
        <p:spPr>
          <a:ln/>
        </p:spPr>
        <p:txBody>
          <a:bodyPr/>
          <a:lstStyle>
            <a:lvl1pPr>
              <a:defRPr/>
            </a:lvl1pPr>
          </a:lstStyle>
          <a:p>
            <a:pPr>
              <a:defRPr/>
            </a:pPr>
            <a:fld id="{CD87A814-9579-4F87-AF34-84B05BC456A1}" type="slidenum">
              <a:rPr lang="en-US" altLang="en-US"/>
              <a:pPr>
                <a:defRPr/>
              </a:pPr>
              <a:t>‹#›</a:t>
            </a:fld>
            <a:endParaRPr lang="en-US" altLang="en-US"/>
          </a:p>
        </p:txBody>
      </p:sp>
    </p:spTree>
    <p:extLst>
      <p:ext uri="{BB962C8B-B14F-4D97-AF65-F5344CB8AC3E}">
        <p14:creationId xmlns:p14="http://schemas.microsoft.com/office/powerpoint/2010/main" val="233549108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F4AD6229-A3A7-4003-B31A-03C944715115}"/>
              </a:ext>
            </a:extLst>
          </p:cNvPr>
          <p:cNvSpPr>
            <a:spLocks noGrp="1" noChangeArrowheads="1"/>
          </p:cNvSpPr>
          <p:nvPr>
            <p:ph type="dt" sz="half" idx="10"/>
          </p:nvPr>
        </p:nvSpPr>
        <p:spPr>
          <a:ln/>
        </p:spPr>
        <p:txBody>
          <a:bodyPr/>
          <a:lstStyle>
            <a:lvl1pPr>
              <a:defRPr/>
            </a:lvl1pPr>
          </a:lstStyle>
          <a:p>
            <a:pPr>
              <a:defRPr/>
            </a:pPr>
            <a:fld id="{E6E10F4E-3C72-416C-BA4C-B57054673120}" type="datetime1">
              <a:rPr lang="en-US"/>
              <a:pPr>
                <a:defRPr/>
              </a:pPr>
              <a:t>10/14/2021</a:t>
            </a:fld>
            <a:endParaRPr lang="en-US"/>
          </a:p>
        </p:txBody>
      </p:sp>
      <p:sp>
        <p:nvSpPr>
          <p:cNvPr id="5" name="Rectangle 36">
            <a:extLst>
              <a:ext uri="{FF2B5EF4-FFF2-40B4-BE49-F238E27FC236}">
                <a16:creationId xmlns:a16="http://schemas.microsoft.com/office/drawing/2014/main" id="{D25F0D9C-994F-4832-98A5-F067E31353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5549004-230C-40A6-BD0B-76B161291963}"/>
              </a:ext>
            </a:extLst>
          </p:cNvPr>
          <p:cNvSpPr>
            <a:spLocks noGrp="1" noChangeArrowheads="1"/>
          </p:cNvSpPr>
          <p:nvPr>
            <p:ph type="sldNum" sz="quarter" idx="12"/>
          </p:nvPr>
        </p:nvSpPr>
        <p:spPr>
          <a:ln/>
        </p:spPr>
        <p:txBody>
          <a:bodyPr/>
          <a:lstStyle>
            <a:lvl1pPr>
              <a:defRPr/>
            </a:lvl1pPr>
          </a:lstStyle>
          <a:p>
            <a:pPr>
              <a:defRPr/>
            </a:pPr>
            <a:fld id="{4047B8E0-7012-4CB5-9415-4323FD6756E6}" type="slidenum">
              <a:rPr lang="en-US" altLang="en-US"/>
              <a:pPr>
                <a:defRPr/>
              </a:pPr>
              <a:t>‹#›</a:t>
            </a:fld>
            <a:endParaRPr lang="en-US" altLang="en-US"/>
          </a:p>
        </p:txBody>
      </p:sp>
    </p:spTree>
    <p:extLst>
      <p:ext uri="{BB962C8B-B14F-4D97-AF65-F5344CB8AC3E}">
        <p14:creationId xmlns:p14="http://schemas.microsoft.com/office/powerpoint/2010/main" val="296754703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762000" y="1524000"/>
            <a:ext cx="37734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87888" y="1524000"/>
            <a:ext cx="3775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5">
            <a:extLst>
              <a:ext uri="{FF2B5EF4-FFF2-40B4-BE49-F238E27FC236}">
                <a16:creationId xmlns:a16="http://schemas.microsoft.com/office/drawing/2014/main" id="{7F5D9E91-4578-4760-8D81-A622C8C5DF23}"/>
              </a:ext>
            </a:extLst>
          </p:cNvPr>
          <p:cNvSpPr>
            <a:spLocks noGrp="1" noChangeArrowheads="1"/>
          </p:cNvSpPr>
          <p:nvPr>
            <p:ph type="dt" sz="half" idx="10"/>
          </p:nvPr>
        </p:nvSpPr>
        <p:spPr>
          <a:ln/>
        </p:spPr>
        <p:txBody>
          <a:bodyPr/>
          <a:lstStyle>
            <a:lvl1pPr>
              <a:defRPr/>
            </a:lvl1pPr>
          </a:lstStyle>
          <a:p>
            <a:pPr>
              <a:defRPr/>
            </a:pPr>
            <a:fld id="{FA37FE39-49CF-473F-8733-2668E1F62AC4}" type="datetime1">
              <a:rPr lang="en-US"/>
              <a:pPr>
                <a:defRPr/>
              </a:pPr>
              <a:t>10/14/2021</a:t>
            </a:fld>
            <a:endParaRPr lang="en-US"/>
          </a:p>
        </p:txBody>
      </p:sp>
      <p:sp>
        <p:nvSpPr>
          <p:cNvPr id="6" name="Rectangle 36">
            <a:extLst>
              <a:ext uri="{FF2B5EF4-FFF2-40B4-BE49-F238E27FC236}">
                <a16:creationId xmlns:a16="http://schemas.microsoft.com/office/drawing/2014/main" id="{EF7E615B-0F8C-411C-B939-C5C326E2BF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EEB6280C-A607-476D-ABBF-966BC6051346}"/>
              </a:ext>
            </a:extLst>
          </p:cNvPr>
          <p:cNvSpPr>
            <a:spLocks noGrp="1" noChangeArrowheads="1"/>
          </p:cNvSpPr>
          <p:nvPr>
            <p:ph type="sldNum" sz="quarter" idx="12"/>
          </p:nvPr>
        </p:nvSpPr>
        <p:spPr>
          <a:ln/>
        </p:spPr>
        <p:txBody>
          <a:bodyPr/>
          <a:lstStyle>
            <a:lvl1pPr>
              <a:defRPr/>
            </a:lvl1pPr>
          </a:lstStyle>
          <a:p>
            <a:pPr>
              <a:defRPr/>
            </a:pPr>
            <a:fld id="{2CF4FEB8-8DAC-4662-B5D9-2DCA11183490}" type="slidenum">
              <a:rPr lang="en-US" altLang="en-US"/>
              <a:pPr>
                <a:defRPr/>
              </a:pPr>
              <a:t>‹#›</a:t>
            </a:fld>
            <a:endParaRPr lang="en-US" altLang="en-US"/>
          </a:p>
        </p:txBody>
      </p:sp>
    </p:spTree>
    <p:extLst>
      <p:ext uri="{BB962C8B-B14F-4D97-AF65-F5344CB8AC3E}">
        <p14:creationId xmlns:p14="http://schemas.microsoft.com/office/powerpoint/2010/main" val="13616843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762000" y="1524000"/>
            <a:ext cx="37734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87888" y="1524000"/>
            <a:ext cx="3775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5">
            <a:extLst>
              <a:ext uri="{FF2B5EF4-FFF2-40B4-BE49-F238E27FC236}">
                <a16:creationId xmlns:a16="http://schemas.microsoft.com/office/drawing/2014/main" id="{30E9CFE8-91CA-499F-AEE2-F17E0A69EC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76197637-5B25-44AA-A075-CDA4A37535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1AABC912-4F56-43FE-AA5C-5A179EBCAEB9}"/>
              </a:ext>
            </a:extLst>
          </p:cNvPr>
          <p:cNvSpPr>
            <a:spLocks noGrp="1" noChangeArrowheads="1"/>
          </p:cNvSpPr>
          <p:nvPr>
            <p:ph type="sldNum" sz="quarter" idx="12"/>
          </p:nvPr>
        </p:nvSpPr>
        <p:spPr>
          <a:ln/>
        </p:spPr>
        <p:txBody>
          <a:bodyPr/>
          <a:lstStyle>
            <a:lvl1pPr>
              <a:defRPr/>
            </a:lvl1pPr>
          </a:lstStyle>
          <a:p>
            <a:pPr>
              <a:defRPr/>
            </a:pPr>
            <a:fld id="{8400D38D-25A5-4E1D-8396-0C9C77B8818E}" type="slidenum">
              <a:rPr lang="en-US" altLang="en-US"/>
              <a:pPr>
                <a:defRPr/>
              </a:pPr>
              <a:t>‹#›</a:t>
            </a:fld>
            <a:endParaRPr lang="en-US" altLang="en-US"/>
          </a:p>
        </p:txBody>
      </p:sp>
    </p:spTree>
    <p:extLst>
      <p:ext uri="{BB962C8B-B14F-4D97-AF65-F5344CB8AC3E}">
        <p14:creationId xmlns:p14="http://schemas.microsoft.com/office/powerpoint/2010/main" val="300352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5">
            <a:extLst>
              <a:ext uri="{FF2B5EF4-FFF2-40B4-BE49-F238E27FC236}">
                <a16:creationId xmlns:a16="http://schemas.microsoft.com/office/drawing/2014/main" id="{EFC5AA36-EB3C-4B5E-94E1-2C840FBAA601}"/>
              </a:ext>
            </a:extLst>
          </p:cNvPr>
          <p:cNvSpPr>
            <a:spLocks noGrp="1" noChangeArrowheads="1"/>
          </p:cNvSpPr>
          <p:nvPr>
            <p:ph type="dt" sz="half" idx="10"/>
          </p:nvPr>
        </p:nvSpPr>
        <p:spPr>
          <a:ln/>
        </p:spPr>
        <p:txBody>
          <a:bodyPr/>
          <a:lstStyle>
            <a:lvl1pPr>
              <a:defRPr/>
            </a:lvl1pPr>
          </a:lstStyle>
          <a:p>
            <a:pPr>
              <a:defRPr/>
            </a:pPr>
            <a:fld id="{94860C86-7BF4-4892-A35F-6C2BFAEB4B9F}" type="datetime1">
              <a:rPr lang="en-US"/>
              <a:pPr>
                <a:defRPr/>
              </a:pPr>
              <a:t>10/14/2021</a:t>
            </a:fld>
            <a:endParaRPr lang="en-US"/>
          </a:p>
        </p:txBody>
      </p:sp>
      <p:sp>
        <p:nvSpPr>
          <p:cNvPr id="8" name="Rectangle 36">
            <a:extLst>
              <a:ext uri="{FF2B5EF4-FFF2-40B4-BE49-F238E27FC236}">
                <a16:creationId xmlns:a16="http://schemas.microsoft.com/office/drawing/2014/main" id="{F5756BB9-03CF-4EE4-8079-05D253BBAA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B5962C3C-50FB-4629-9CD4-1763EC0CF2BE}"/>
              </a:ext>
            </a:extLst>
          </p:cNvPr>
          <p:cNvSpPr>
            <a:spLocks noGrp="1" noChangeArrowheads="1"/>
          </p:cNvSpPr>
          <p:nvPr>
            <p:ph type="sldNum" sz="quarter" idx="12"/>
          </p:nvPr>
        </p:nvSpPr>
        <p:spPr>
          <a:ln/>
        </p:spPr>
        <p:txBody>
          <a:bodyPr/>
          <a:lstStyle>
            <a:lvl1pPr>
              <a:defRPr/>
            </a:lvl1pPr>
          </a:lstStyle>
          <a:p>
            <a:pPr>
              <a:defRPr/>
            </a:pPr>
            <a:fld id="{326526CF-38DB-417B-BA8C-C717A32B6B3A}" type="slidenum">
              <a:rPr lang="en-US" altLang="en-US"/>
              <a:pPr>
                <a:defRPr/>
              </a:pPr>
              <a:t>‹#›</a:t>
            </a:fld>
            <a:endParaRPr lang="en-US" altLang="en-US"/>
          </a:p>
        </p:txBody>
      </p:sp>
    </p:spTree>
    <p:extLst>
      <p:ext uri="{BB962C8B-B14F-4D97-AF65-F5344CB8AC3E}">
        <p14:creationId xmlns:p14="http://schemas.microsoft.com/office/powerpoint/2010/main" val="172231918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5">
            <a:extLst>
              <a:ext uri="{FF2B5EF4-FFF2-40B4-BE49-F238E27FC236}">
                <a16:creationId xmlns:a16="http://schemas.microsoft.com/office/drawing/2014/main" id="{67680731-8052-40E1-AD6A-6F3B452A442E}"/>
              </a:ext>
            </a:extLst>
          </p:cNvPr>
          <p:cNvSpPr>
            <a:spLocks noGrp="1" noChangeArrowheads="1"/>
          </p:cNvSpPr>
          <p:nvPr>
            <p:ph type="dt" sz="half" idx="10"/>
          </p:nvPr>
        </p:nvSpPr>
        <p:spPr>
          <a:ln/>
        </p:spPr>
        <p:txBody>
          <a:bodyPr/>
          <a:lstStyle>
            <a:lvl1pPr>
              <a:defRPr/>
            </a:lvl1pPr>
          </a:lstStyle>
          <a:p>
            <a:pPr>
              <a:defRPr/>
            </a:pPr>
            <a:fld id="{2A862397-4242-418F-B07E-D4F5F288E17F}" type="datetime1">
              <a:rPr lang="en-US"/>
              <a:pPr>
                <a:defRPr/>
              </a:pPr>
              <a:t>10/14/2021</a:t>
            </a:fld>
            <a:endParaRPr lang="en-US"/>
          </a:p>
        </p:txBody>
      </p:sp>
      <p:sp>
        <p:nvSpPr>
          <p:cNvPr id="4" name="Rectangle 36">
            <a:extLst>
              <a:ext uri="{FF2B5EF4-FFF2-40B4-BE49-F238E27FC236}">
                <a16:creationId xmlns:a16="http://schemas.microsoft.com/office/drawing/2014/main" id="{18E5E036-162B-4959-9BB6-EFF9365430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AEEC0085-46B2-4C62-845E-8C4114308ED7}"/>
              </a:ext>
            </a:extLst>
          </p:cNvPr>
          <p:cNvSpPr>
            <a:spLocks noGrp="1" noChangeArrowheads="1"/>
          </p:cNvSpPr>
          <p:nvPr>
            <p:ph type="sldNum" sz="quarter" idx="12"/>
          </p:nvPr>
        </p:nvSpPr>
        <p:spPr>
          <a:ln/>
        </p:spPr>
        <p:txBody>
          <a:bodyPr/>
          <a:lstStyle>
            <a:lvl1pPr>
              <a:defRPr/>
            </a:lvl1pPr>
          </a:lstStyle>
          <a:p>
            <a:pPr>
              <a:defRPr/>
            </a:pPr>
            <a:fld id="{9477688E-8088-4F30-80DA-413DADBFDD26}" type="slidenum">
              <a:rPr lang="en-US" altLang="en-US"/>
              <a:pPr>
                <a:defRPr/>
              </a:pPr>
              <a:t>‹#›</a:t>
            </a:fld>
            <a:endParaRPr lang="en-US" altLang="en-US"/>
          </a:p>
        </p:txBody>
      </p:sp>
    </p:spTree>
    <p:extLst>
      <p:ext uri="{BB962C8B-B14F-4D97-AF65-F5344CB8AC3E}">
        <p14:creationId xmlns:p14="http://schemas.microsoft.com/office/powerpoint/2010/main" val="179522241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53FDD4B7-DAF1-40C4-96B5-6518076E6A63}"/>
              </a:ext>
            </a:extLst>
          </p:cNvPr>
          <p:cNvSpPr>
            <a:spLocks noGrp="1" noChangeArrowheads="1"/>
          </p:cNvSpPr>
          <p:nvPr>
            <p:ph type="dt" sz="half" idx="10"/>
          </p:nvPr>
        </p:nvSpPr>
        <p:spPr>
          <a:ln/>
        </p:spPr>
        <p:txBody>
          <a:bodyPr/>
          <a:lstStyle>
            <a:lvl1pPr>
              <a:defRPr/>
            </a:lvl1pPr>
          </a:lstStyle>
          <a:p>
            <a:pPr>
              <a:defRPr/>
            </a:pPr>
            <a:fld id="{0504B0FD-D39D-4B2B-8362-AC1CC3782E66}" type="datetime1">
              <a:rPr lang="en-US"/>
              <a:pPr>
                <a:defRPr/>
              </a:pPr>
              <a:t>10/14/2021</a:t>
            </a:fld>
            <a:endParaRPr lang="en-US"/>
          </a:p>
        </p:txBody>
      </p:sp>
      <p:sp>
        <p:nvSpPr>
          <p:cNvPr id="3" name="Rectangle 36">
            <a:extLst>
              <a:ext uri="{FF2B5EF4-FFF2-40B4-BE49-F238E27FC236}">
                <a16:creationId xmlns:a16="http://schemas.microsoft.com/office/drawing/2014/main" id="{2EA9B097-CE7A-44A1-8355-827E0378DF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FA4030EE-B865-4536-B28D-52790676FF2B}"/>
              </a:ext>
            </a:extLst>
          </p:cNvPr>
          <p:cNvSpPr>
            <a:spLocks noGrp="1" noChangeArrowheads="1"/>
          </p:cNvSpPr>
          <p:nvPr>
            <p:ph type="sldNum" sz="quarter" idx="12"/>
          </p:nvPr>
        </p:nvSpPr>
        <p:spPr>
          <a:ln/>
        </p:spPr>
        <p:txBody>
          <a:bodyPr/>
          <a:lstStyle>
            <a:lvl1pPr>
              <a:defRPr/>
            </a:lvl1pPr>
          </a:lstStyle>
          <a:p>
            <a:pPr>
              <a:defRPr/>
            </a:pPr>
            <a:fld id="{CF6F4298-FA61-44BF-97D1-64F87FBD40C5}" type="slidenum">
              <a:rPr lang="en-US" altLang="en-US"/>
              <a:pPr>
                <a:defRPr/>
              </a:pPr>
              <a:t>‹#›</a:t>
            </a:fld>
            <a:endParaRPr lang="en-US" altLang="en-US"/>
          </a:p>
        </p:txBody>
      </p:sp>
    </p:spTree>
    <p:extLst>
      <p:ext uri="{BB962C8B-B14F-4D97-AF65-F5344CB8AC3E}">
        <p14:creationId xmlns:p14="http://schemas.microsoft.com/office/powerpoint/2010/main" val="353275208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74B8FFE-E17B-406A-A849-22ADE2A99927}"/>
              </a:ext>
            </a:extLst>
          </p:cNvPr>
          <p:cNvSpPr>
            <a:spLocks noGrp="1" noChangeArrowheads="1"/>
          </p:cNvSpPr>
          <p:nvPr>
            <p:ph type="dt" sz="half" idx="10"/>
          </p:nvPr>
        </p:nvSpPr>
        <p:spPr>
          <a:ln/>
        </p:spPr>
        <p:txBody>
          <a:bodyPr/>
          <a:lstStyle>
            <a:lvl1pPr>
              <a:defRPr/>
            </a:lvl1pPr>
          </a:lstStyle>
          <a:p>
            <a:pPr>
              <a:defRPr/>
            </a:pPr>
            <a:fld id="{9874A604-685B-4C95-9325-FEB52D900472}" type="datetime1">
              <a:rPr lang="en-US"/>
              <a:pPr>
                <a:defRPr/>
              </a:pPr>
              <a:t>10/14/2021</a:t>
            </a:fld>
            <a:endParaRPr lang="en-US"/>
          </a:p>
        </p:txBody>
      </p:sp>
      <p:sp>
        <p:nvSpPr>
          <p:cNvPr id="6" name="Rectangle 36">
            <a:extLst>
              <a:ext uri="{FF2B5EF4-FFF2-40B4-BE49-F238E27FC236}">
                <a16:creationId xmlns:a16="http://schemas.microsoft.com/office/drawing/2014/main" id="{D41EF87A-B0CC-44AA-869C-10600B52EB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E1190F15-E41F-4823-8FDF-F559A34296EA}"/>
              </a:ext>
            </a:extLst>
          </p:cNvPr>
          <p:cNvSpPr>
            <a:spLocks noGrp="1" noChangeArrowheads="1"/>
          </p:cNvSpPr>
          <p:nvPr>
            <p:ph type="sldNum" sz="quarter" idx="12"/>
          </p:nvPr>
        </p:nvSpPr>
        <p:spPr>
          <a:ln/>
        </p:spPr>
        <p:txBody>
          <a:bodyPr/>
          <a:lstStyle>
            <a:lvl1pPr>
              <a:defRPr/>
            </a:lvl1pPr>
          </a:lstStyle>
          <a:p>
            <a:pPr>
              <a:defRPr/>
            </a:pPr>
            <a:fld id="{1B952F57-83DB-4B10-806F-DB684E400EFC}" type="slidenum">
              <a:rPr lang="en-US" altLang="en-US"/>
              <a:pPr>
                <a:defRPr/>
              </a:pPr>
              <a:t>‹#›</a:t>
            </a:fld>
            <a:endParaRPr lang="en-US" altLang="en-US"/>
          </a:p>
        </p:txBody>
      </p:sp>
    </p:spTree>
    <p:extLst>
      <p:ext uri="{BB962C8B-B14F-4D97-AF65-F5344CB8AC3E}">
        <p14:creationId xmlns:p14="http://schemas.microsoft.com/office/powerpoint/2010/main" val="32374583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7FAD4D14-2594-447C-B5BE-804957405D0F}"/>
              </a:ext>
            </a:extLst>
          </p:cNvPr>
          <p:cNvSpPr>
            <a:spLocks noGrp="1" noChangeArrowheads="1"/>
          </p:cNvSpPr>
          <p:nvPr>
            <p:ph type="dt" sz="half" idx="10"/>
          </p:nvPr>
        </p:nvSpPr>
        <p:spPr>
          <a:ln/>
        </p:spPr>
        <p:txBody>
          <a:bodyPr/>
          <a:lstStyle>
            <a:lvl1pPr>
              <a:defRPr/>
            </a:lvl1pPr>
          </a:lstStyle>
          <a:p>
            <a:pPr>
              <a:defRPr/>
            </a:pPr>
            <a:fld id="{05C809A0-0445-4657-9013-33D55BB827FC}" type="datetime1">
              <a:rPr lang="en-US"/>
              <a:pPr>
                <a:defRPr/>
              </a:pPr>
              <a:t>10/14/2021</a:t>
            </a:fld>
            <a:endParaRPr lang="en-US"/>
          </a:p>
        </p:txBody>
      </p:sp>
      <p:sp>
        <p:nvSpPr>
          <p:cNvPr id="6" name="Rectangle 36">
            <a:extLst>
              <a:ext uri="{FF2B5EF4-FFF2-40B4-BE49-F238E27FC236}">
                <a16:creationId xmlns:a16="http://schemas.microsoft.com/office/drawing/2014/main" id="{CCEAD371-8231-4DEF-AD44-6DA23D21D2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1B37529D-FEBD-49DA-A818-8F308B821F08}"/>
              </a:ext>
            </a:extLst>
          </p:cNvPr>
          <p:cNvSpPr>
            <a:spLocks noGrp="1" noChangeArrowheads="1"/>
          </p:cNvSpPr>
          <p:nvPr>
            <p:ph type="sldNum" sz="quarter" idx="12"/>
          </p:nvPr>
        </p:nvSpPr>
        <p:spPr>
          <a:ln/>
        </p:spPr>
        <p:txBody>
          <a:bodyPr/>
          <a:lstStyle>
            <a:lvl1pPr>
              <a:defRPr/>
            </a:lvl1pPr>
          </a:lstStyle>
          <a:p>
            <a:pPr>
              <a:defRPr/>
            </a:pPr>
            <a:fld id="{CF258D45-9DEB-40FC-8F24-A4551C51C14D}" type="slidenum">
              <a:rPr lang="en-US" altLang="en-US"/>
              <a:pPr>
                <a:defRPr/>
              </a:pPr>
              <a:t>‹#›</a:t>
            </a:fld>
            <a:endParaRPr lang="en-US" altLang="en-US"/>
          </a:p>
        </p:txBody>
      </p:sp>
    </p:spTree>
    <p:extLst>
      <p:ext uri="{BB962C8B-B14F-4D97-AF65-F5344CB8AC3E}">
        <p14:creationId xmlns:p14="http://schemas.microsoft.com/office/powerpoint/2010/main" val="310032808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5">
            <a:extLst>
              <a:ext uri="{FF2B5EF4-FFF2-40B4-BE49-F238E27FC236}">
                <a16:creationId xmlns:a16="http://schemas.microsoft.com/office/drawing/2014/main" id="{A561CAF3-D036-4A51-979A-AFCC3C30BBFF}"/>
              </a:ext>
            </a:extLst>
          </p:cNvPr>
          <p:cNvSpPr>
            <a:spLocks noGrp="1" noChangeArrowheads="1"/>
          </p:cNvSpPr>
          <p:nvPr>
            <p:ph type="dt" sz="half" idx="10"/>
          </p:nvPr>
        </p:nvSpPr>
        <p:spPr>
          <a:ln/>
        </p:spPr>
        <p:txBody>
          <a:bodyPr/>
          <a:lstStyle>
            <a:lvl1pPr>
              <a:defRPr/>
            </a:lvl1pPr>
          </a:lstStyle>
          <a:p>
            <a:pPr>
              <a:defRPr/>
            </a:pPr>
            <a:fld id="{AD4D7E45-3698-4981-8D2D-ED50C794DAB3}" type="datetime1">
              <a:rPr lang="en-US"/>
              <a:pPr>
                <a:defRPr/>
              </a:pPr>
              <a:t>10/14/2021</a:t>
            </a:fld>
            <a:endParaRPr lang="en-US"/>
          </a:p>
        </p:txBody>
      </p:sp>
      <p:sp>
        <p:nvSpPr>
          <p:cNvPr id="5" name="Rectangle 36">
            <a:extLst>
              <a:ext uri="{FF2B5EF4-FFF2-40B4-BE49-F238E27FC236}">
                <a16:creationId xmlns:a16="http://schemas.microsoft.com/office/drawing/2014/main" id="{D07E5944-1B79-4D65-8DAB-3F0474AC9B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18C3718-EE2E-4395-92FC-A5BB4C4B3C1C}"/>
              </a:ext>
            </a:extLst>
          </p:cNvPr>
          <p:cNvSpPr>
            <a:spLocks noGrp="1" noChangeArrowheads="1"/>
          </p:cNvSpPr>
          <p:nvPr>
            <p:ph type="sldNum" sz="quarter" idx="12"/>
          </p:nvPr>
        </p:nvSpPr>
        <p:spPr>
          <a:ln/>
        </p:spPr>
        <p:txBody>
          <a:bodyPr/>
          <a:lstStyle>
            <a:lvl1pPr>
              <a:defRPr/>
            </a:lvl1pPr>
          </a:lstStyle>
          <a:p>
            <a:pPr>
              <a:defRPr/>
            </a:pPr>
            <a:fld id="{67A16A29-5FC1-4BF5-AC60-F97B16DE9AA3}" type="slidenum">
              <a:rPr lang="en-US" altLang="en-US"/>
              <a:pPr>
                <a:defRPr/>
              </a:pPr>
              <a:t>‹#›</a:t>
            </a:fld>
            <a:endParaRPr lang="en-US" altLang="en-US"/>
          </a:p>
        </p:txBody>
      </p:sp>
    </p:spTree>
    <p:extLst>
      <p:ext uri="{BB962C8B-B14F-4D97-AF65-F5344CB8AC3E}">
        <p14:creationId xmlns:p14="http://schemas.microsoft.com/office/powerpoint/2010/main" val="210114715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8913" y="0"/>
            <a:ext cx="1924050" cy="56388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762000" y="0"/>
            <a:ext cx="5624513"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5">
            <a:extLst>
              <a:ext uri="{FF2B5EF4-FFF2-40B4-BE49-F238E27FC236}">
                <a16:creationId xmlns:a16="http://schemas.microsoft.com/office/drawing/2014/main" id="{E5D68C29-1419-447C-8B6B-8EA20BCA1DF4}"/>
              </a:ext>
            </a:extLst>
          </p:cNvPr>
          <p:cNvSpPr>
            <a:spLocks noGrp="1" noChangeArrowheads="1"/>
          </p:cNvSpPr>
          <p:nvPr>
            <p:ph type="dt" sz="half" idx="10"/>
          </p:nvPr>
        </p:nvSpPr>
        <p:spPr>
          <a:ln/>
        </p:spPr>
        <p:txBody>
          <a:bodyPr/>
          <a:lstStyle>
            <a:lvl1pPr>
              <a:defRPr/>
            </a:lvl1pPr>
          </a:lstStyle>
          <a:p>
            <a:pPr>
              <a:defRPr/>
            </a:pPr>
            <a:fld id="{BD1C50FD-97A1-42D4-8649-BA6F005F0A8C}" type="datetime1">
              <a:rPr lang="en-US"/>
              <a:pPr>
                <a:defRPr/>
              </a:pPr>
              <a:t>10/14/2021</a:t>
            </a:fld>
            <a:endParaRPr lang="en-US"/>
          </a:p>
        </p:txBody>
      </p:sp>
      <p:sp>
        <p:nvSpPr>
          <p:cNvPr id="5" name="Rectangle 36">
            <a:extLst>
              <a:ext uri="{FF2B5EF4-FFF2-40B4-BE49-F238E27FC236}">
                <a16:creationId xmlns:a16="http://schemas.microsoft.com/office/drawing/2014/main" id="{531D699C-5AE7-452A-8B7E-8A9ED2C496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ED6C73C-8049-46FA-BA23-E69B0F2AFF67}"/>
              </a:ext>
            </a:extLst>
          </p:cNvPr>
          <p:cNvSpPr>
            <a:spLocks noGrp="1" noChangeArrowheads="1"/>
          </p:cNvSpPr>
          <p:nvPr>
            <p:ph type="sldNum" sz="quarter" idx="12"/>
          </p:nvPr>
        </p:nvSpPr>
        <p:spPr>
          <a:ln/>
        </p:spPr>
        <p:txBody>
          <a:bodyPr/>
          <a:lstStyle>
            <a:lvl1pPr>
              <a:defRPr/>
            </a:lvl1pPr>
          </a:lstStyle>
          <a:p>
            <a:pPr>
              <a:defRPr/>
            </a:pPr>
            <a:fld id="{131E7F18-7F84-40D7-8508-D5683E1290E2}" type="slidenum">
              <a:rPr lang="en-US" altLang="en-US"/>
              <a:pPr>
                <a:defRPr/>
              </a:pPr>
              <a:t>‹#›</a:t>
            </a:fld>
            <a:endParaRPr lang="en-US" altLang="en-US"/>
          </a:p>
        </p:txBody>
      </p:sp>
    </p:spTree>
    <p:extLst>
      <p:ext uri="{BB962C8B-B14F-4D97-AF65-F5344CB8AC3E}">
        <p14:creationId xmlns:p14="http://schemas.microsoft.com/office/powerpoint/2010/main" val="110735857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184136"/>
      </p:ext>
    </p:extLst>
  </p:cSld>
  <p:clrMapOvr>
    <a:masterClrMapping/>
  </p:clrMapOvr>
  <p:transition>
    <p:cu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6" descr="archive:TWOTONE jhb WIP:1405 NDA CI &amp; manual:DESIGNED CI ELEMENTS:1405 NDA ppt:1405 NDA ppt final main.jpg">
            <a:extLst>
              <a:ext uri="{FF2B5EF4-FFF2-40B4-BE49-F238E27FC236}">
                <a16:creationId xmlns:a16="http://schemas.microsoft.com/office/drawing/2014/main" id="{6E3D5283-F8C2-479A-94A6-273DEF92BCB8}"/>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0" name="Rectangle 34"/>
          <p:cNvSpPr>
            <a:spLocks noGrp="1" noChangeArrowheads="1"/>
          </p:cNvSpPr>
          <p:nvPr>
            <p:ph type="ctrTitle" sz="quarter"/>
          </p:nvPr>
        </p:nvSpPr>
        <p:spPr>
          <a:xfrm>
            <a:off x="914400" y="2667000"/>
            <a:ext cx="6705600" cy="947738"/>
          </a:xfrm>
        </p:spPr>
        <p:txBody>
          <a:bodyPr anchor="b"/>
          <a:lstStyle>
            <a:lvl1pPr algn="r">
              <a:defRPr sz="2800">
                <a:solidFill>
                  <a:schemeClr val="tx1"/>
                </a:solidFill>
              </a:defRPr>
            </a:lvl1pPr>
          </a:lstStyle>
          <a:p>
            <a:endParaRPr lang="en-US"/>
          </a:p>
        </p:txBody>
      </p:sp>
      <p:sp>
        <p:nvSpPr>
          <p:cNvPr id="4131" name="Rectangle 35"/>
          <p:cNvSpPr>
            <a:spLocks noGrp="1" noChangeArrowheads="1"/>
          </p:cNvSpPr>
          <p:nvPr>
            <p:ph type="subTitle" sz="quarter" idx="1"/>
          </p:nvPr>
        </p:nvSpPr>
        <p:spPr>
          <a:xfrm>
            <a:off x="914400" y="3848100"/>
            <a:ext cx="6705600" cy="1028700"/>
          </a:xfrm>
        </p:spPr>
        <p:txBody>
          <a:bodyPr/>
          <a:lstStyle>
            <a:lvl1pPr marL="0" indent="0" algn="r">
              <a:buFont typeface="Times" charset="0"/>
              <a:buNone/>
              <a:defRPr sz="1400">
                <a:solidFill>
                  <a:schemeClr val="accent1"/>
                </a:solidFill>
              </a:defRPr>
            </a:lvl1pPr>
          </a:lstStyle>
          <a:p>
            <a:r>
              <a:rPr lang="en-US"/>
              <a:t>Click to edit Master subtitle style</a:t>
            </a:r>
          </a:p>
        </p:txBody>
      </p:sp>
      <p:sp>
        <p:nvSpPr>
          <p:cNvPr id="5" name="Rectangle 36">
            <a:extLst>
              <a:ext uri="{FF2B5EF4-FFF2-40B4-BE49-F238E27FC236}">
                <a16:creationId xmlns:a16="http://schemas.microsoft.com/office/drawing/2014/main" id="{AFC15B42-5D6F-4757-86BB-CA820504A7F1}"/>
              </a:ext>
            </a:extLst>
          </p:cNvPr>
          <p:cNvSpPr>
            <a:spLocks noGrp="1" noChangeArrowheads="1"/>
          </p:cNvSpPr>
          <p:nvPr>
            <p:ph type="dt" sz="quarter" idx="10"/>
          </p:nvPr>
        </p:nvSpPr>
        <p:spPr>
          <a:xfrm>
            <a:off x="1905000" y="6248400"/>
            <a:ext cx="1905000" cy="457200"/>
          </a:xfrm>
        </p:spPr>
        <p:txBody>
          <a:bodyPr/>
          <a:lstStyle>
            <a:lvl1pPr>
              <a:defRPr>
                <a:solidFill>
                  <a:srgbClr val="FFFFFF"/>
                </a:solidFill>
              </a:defRPr>
            </a:lvl1pPr>
          </a:lstStyle>
          <a:p>
            <a:pPr>
              <a:defRPr/>
            </a:pPr>
            <a:endParaRPr lang="en-US"/>
          </a:p>
        </p:txBody>
      </p:sp>
      <p:sp>
        <p:nvSpPr>
          <p:cNvPr id="6" name="Rectangle 37">
            <a:extLst>
              <a:ext uri="{FF2B5EF4-FFF2-40B4-BE49-F238E27FC236}">
                <a16:creationId xmlns:a16="http://schemas.microsoft.com/office/drawing/2014/main" id="{828114D6-531A-4314-A60C-A83682E56FBF}"/>
              </a:ext>
            </a:extLst>
          </p:cNvPr>
          <p:cNvSpPr>
            <a:spLocks noGrp="1" noChangeArrowheads="1"/>
          </p:cNvSpPr>
          <p:nvPr>
            <p:ph type="ftr" sz="quarter" idx="11"/>
          </p:nvPr>
        </p:nvSpPr>
        <p:spPr>
          <a:xfrm>
            <a:off x="4191000" y="6248400"/>
            <a:ext cx="2667000" cy="457200"/>
          </a:xfrm>
        </p:spPr>
        <p:txBody>
          <a:bodyPr/>
          <a:lstStyle>
            <a:lvl1pPr>
              <a:defRPr>
                <a:solidFill>
                  <a:srgbClr val="FFFFFF"/>
                </a:solidFill>
              </a:defRPr>
            </a:lvl1pPr>
          </a:lstStyle>
          <a:p>
            <a:pPr>
              <a:defRPr/>
            </a:pPr>
            <a:r>
              <a:rPr lang="en-US"/>
              <a:t>1</a:t>
            </a:r>
          </a:p>
        </p:txBody>
      </p:sp>
      <p:sp>
        <p:nvSpPr>
          <p:cNvPr id="7" name="Rectangle 38">
            <a:extLst>
              <a:ext uri="{FF2B5EF4-FFF2-40B4-BE49-F238E27FC236}">
                <a16:creationId xmlns:a16="http://schemas.microsoft.com/office/drawing/2014/main" id="{F6B2B4BC-EFB5-4D09-A1D1-82DC34462999}"/>
              </a:ext>
            </a:extLst>
          </p:cNvPr>
          <p:cNvSpPr>
            <a:spLocks noGrp="1" noChangeArrowheads="1"/>
          </p:cNvSpPr>
          <p:nvPr>
            <p:ph type="sldNum" sz="quarter" idx="12"/>
          </p:nvPr>
        </p:nvSpPr>
        <p:spPr>
          <a:xfrm>
            <a:off x="7086600" y="6248400"/>
            <a:ext cx="1333500" cy="457200"/>
          </a:xfrm>
        </p:spPr>
        <p:txBody>
          <a:bodyPr/>
          <a:lstStyle>
            <a:lvl1pPr>
              <a:defRPr smtClean="0">
                <a:solidFill>
                  <a:srgbClr val="FFFFFF"/>
                </a:solidFill>
              </a:defRPr>
            </a:lvl1pPr>
          </a:lstStyle>
          <a:p>
            <a:pPr>
              <a:defRPr/>
            </a:pPr>
            <a:fld id="{E18C25DE-F58F-4092-831D-0E85120B61AF}" type="slidenum">
              <a:rPr lang="en-US" altLang="en-US"/>
              <a:pPr>
                <a:defRPr/>
              </a:pPr>
              <a:t>‹#›</a:t>
            </a:fld>
            <a:endParaRPr lang="en-US" altLang="en-US"/>
          </a:p>
        </p:txBody>
      </p:sp>
    </p:spTree>
    <p:extLst>
      <p:ext uri="{BB962C8B-B14F-4D97-AF65-F5344CB8AC3E}">
        <p14:creationId xmlns:p14="http://schemas.microsoft.com/office/powerpoint/2010/main" val="40712688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5">
            <a:extLst>
              <a:ext uri="{FF2B5EF4-FFF2-40B4-BE49-F238E27FC236}">
                <a16:creationId xmlns:a16="http://schemas.microsoft.com/office/drawing/2014/main" id="{49D1464E-3162-4780-911D-0A501F9ED6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A6918E4A-FFFF-4CEC-AE9A-0EA9F83144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82F4BC5-E001-43B1-A54F-D06914BB0890}"/>
              </a:ext>
            </a:extLst>
          </p:cNvPr>
          <p:cNvSpPr>
            <a:spLocks noGrp="1" noChangeArrowheads="1"/>
          </p:cNvSpPr>
          <p:nvPr>
            <p:ph type="sldNum" sz="quarter" idx="12"/>
          </p:nvPr>
        </p:nvSpPr>
        <p:spPr>
          <a:ln/>
        </p:spPr>
        <p:txBody>
          <a:bodyPr/>
          <a:lstStyle>
            <a:lvl1pPr>
              <a:defRPr/>
            </a:lvl1pPr>
          </a:lstStyle>
          <a:p>
            <a:pPr>
              <a:defRPr/>
            </a:pPr>
            <a:fld id="{98A0F7DB-5BD0-43E6-BC23-D6C907B93B9D}" type="slidenum">
              <a:rPr lang="en-US" altLang="en-US"/>
              <a:pPr>
                <a:defRPr/>
              </a:pPr>
              <a:t>‹#›</a:t>
            </a:fld>
            <a:endParaRPr lang="en-US" altLang="en-US"/>
          </a:p>
        </p:txBody>
      </p:sp>
    </p:spTree>
    <p:extLst>
      <p:ext uri="{BB962C8B-B14F-4D97-AF65-F5344CB8AC3E}">
        <p14:creationId xmlns:p14="http://schemas.microsoft.com/office/powerpoint/2010/main" val="2582038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5">
            <a:extLst>
              <a:ext uri="{FF2B5EF4-FFF2-40B4-BE49-F238E27FC236}">
                <a16:creationId xmlns:a16="http://schemas.microsoft.com/office/drawing/2014/main" id="{A10ADA7A-23CD-4F54-81C2-CFF7E804E70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758FEF44-CD30-456B-BAFF-F7ACA8FABE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BAA5C130-496D-48B3-8595-4A74E27504D3}"/>
              </a:ext>
            </a:extLst>
          </p:cNvPr>
          <p:cNvSpPr>
            <a:spLocks noGrp="1" noChangeArrowheads="1"/>
          </p:cNvSpPr>
          <p:nvPr>
            <p:ph type="sldNum" sz="quarter" idx="12"/>
          </p:nvPr>
        </p:nvSpPr>
        <p:spPr>
          <a:ln/>
        </p:spPr>
        <p:txBody>
          <a:bodyPr/>
          <a:lstStyle>
            <a:lvl1pPr>
              <a:defRPr/>
            </a:lvl1pPr>
          </a:lstStyle>
          <a:p>
            <a:pPr>
              <a:defRPr/>
            </a:pPr>
            <a:fld id="{B16BD964-60EE-4E74-A278-D9A494B918F0}" type="slidenum">
              <a:rPr lang="en-US" altLang="en-US"/>
              <a:pPr>
                <a:defRPr/>
              </a:pPr>
              <a:t>‹#›</a:t>
            </a:fld>
            <a:endParaRPr lang="en-US" altLang="en-US"/>
          </a:p>
        </p:txBody>
      </p:sp>
    </p:spTree>
    <p:extLst>
      <p:ext uri="{BB962C8B-B14F-4D97-AF65-F5344CB8AC3E}">
        <p14:creationId xmlns:p14="http://schemas.microsoft.com/office/powerpoint/2010/main" val="8542908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FB1BA32C-1AB0-4489-8CE3-0B6F24AE1E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AC99B4F2-DE45-48BA-BDA1-C76725D513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9D572D7A-E7D8-40F2-A942-027C498D5825}"/>
              </a:ext>
            </a:extLst>
          </p:cNvPr>
          <p:cNvSpPr>
            <a:spLocks noGrp="1" noChangeArrowheads="1"/>
          </p:cNvSpPr>
          <p:nvPr>
            <p:ph type="sldNum" sz="quarter" idx="12"/>
          </p:nvPr>
        </p:nvSpPr>
        <p:spPr>
          <a:ln/>
        </p:spPr>
        <p:txBody>
          <a:bodyPr/>
          <a:lstStyle>
            <a:lvl1pPr>
              <a:defRPr/>
            </a:lvl1pPr>
          </a:lstStyle>
          <a:p>
            <a:pPr>
              <a:defRPr/>
            </a:pPr>
            <a:fld id="{39C7605C-32B1-4EA2-A1AD-918897679651}" type="slidenum">
              <a:rPr lang="en-US" altLang="en-US"/>
              <a:pPr>
                <a:defRPr/>
              </a:pPr>
              <a:t>‹#›</a:t>
            </a:fld>
            <a:endParaRPr lang="en-US" altLang="en-US"/>
          </a:p>
        </p:txBody>
      </p:sp>
    </p:spTree>
    <p:extLst>
      <p:ext uri="{BB962C8B-B14F-4D97-AF65-F5344CB8AC3E}">
        <p14:creationId xmlns:p14="http://schemas.microsoft.com/office/powerpoint/2010/main" val="1559292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762000" y="1524000"/>
            <a:ext cx="37734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87888" y="1524000"/>
            <a:ext cx="3775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5">
            <a:extLst>
              <a:ext uri="{FF2B5EF4-FFF2-40B4-BE49-F238E27FC236}">
                <a16:creationId xmlns:a16="http://schemas.microsoft.com/office/drawing/2014/main" id="{13694999-502C-469B-9097-8D4B64AF1A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F5A6E8F-EDD9-4BCA-BC85-FED2BA8E86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F85E779-4CA4-4534-ADAB-61083D7750DD}"/>
              </a:ext>
            </a:extLst>
          </p:cNvPr>
          <p:cNvSpPr>
            <a:spLocks noGrp="1" noChangeArrowheads="1"/>
          </p:cNvSpPr>
          <p:nvPr>
            <p:ph type="sldNum" sz="quarter" idx="12"/>
          </p:nvPr>
        </p:nvSpPr>
        <p:spPr>
          <a:ln/>
        </p:spPr>
        <p:txBody>
          <a:bodyPr/>
          <a:lstStyle>
            <a:lvl1pPr>
              <a:defRPr/>
            </a:lvl1pPr>
          </a:lstStyle>
          <a:p>
            <a:pPr>
              <a:defRPr/>
            </a:pPr>
            <a:fld id="{32C7A045-B796-46D7-94EC-DCAF031E8ECE}" type="slidenum">
              <a:rPr lang="en-US" altLang="en-US"/>
              <a:pPr>
                <a:defRPr/>
              </a:pPr>
              <a:t>‹#›</a:t>
            </a:fld>
            <a:endParaRPr lang="en-US" altLang="en-US"/>
          </a:p>
        </p:txBody>
      </p:sp>
    </p:spTree>
    <p:extLst>
      <p:ext uri="{BB962C8B-B14F-4D97-AF65-F5344CB8AC3E}">
        <p14:creationId xmlns:p14="http://schemas.microsoft.com/office/powerpoint/2010/main" val="27209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5">
            <a:extLst>
              <a:ext uri="{FF2B5EF4-FFF2-40B4-BE49-F238E27FC236}">
                <a16:creationId xmlns:a16="http://schemas.microsoft.com/office/drawing/2014/main" id="{78605CC0-4540-4BFD-A5DB-98F8D223DD2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01FCCB69-1705-4B5C-B5B4-ABA32774C6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89CEFA8C-89C5-427C-9511-4C15AB681E78}"/>
              </a:ext>
            </a:extLst>
          </p:cNvPr>
          <p:cNvSpPr>
            <a:spLocks noGrp="1" noChangeArrowheads="1"/>
          </p:cNvSpPr>
          <p:nvPr>
            <p:ph type="sldNum" sz="quarter" idx="12"/>
          </p:nvPr>
        </p:nvSpPr>
        <p:spPr>
          <a:ln/>
        </p:spPr>
        <p:txBody>
          <a:bodyPr/>
          <a:lstStyle>
            <a:lvl1pPr>
              <a:defRPr/>
            </a:lvl1pPr>
          </a:lstStyle>
          <a:p>
            <a:pPr>
              <a:defRPr/>
            </a:pPr>
            <a:fld id="{C09A7359-50EA-4007-A4EB-D82C6745755B}" type="slidenum">
              <a:rPr lang="en-US" altLang="en-US"/>
              <a:pPr>
                <a:defRPr/>
              </a:pPr>
              <a:t>‹#›</a:t>
            </a:fld>
            <a:endParaRPr lang="en-US" altLang="en-US"/>
          </a:p>
        </p:txBody>
      </p:sp>
    </p:spTree>
    <p:extLst>
      <p:ext uri="{BB962C8B-B14F-4D97-AF65-F5344CB8AC3E}">
        <p14:creationId xmlns:p14="http://schemas.microsoft.com/office/powerpoint/2010/main" val="11579036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5">
            <a:extLst>
              <a:ext uri="{FF2B5EF4-FFF2-40B4-BE49-F238E27FC236}">
                <a16:creationId xmlns:a16="http://schemas.microsoft.com/office/drawing/2014/main" id="{B4128BD5-9E30-4776-8F80-279841698AA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4788EA91-34F0-40E3-9FFF-6423262EA3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B7EBF62C-E358-4131-8757-45A0036F4047}"/>
              </a:ext>
            </a:extLst>
          </p:cNvPr>
          <p:cNvSpPr>
            <a:spLocks noGrp="1" noChangeArrowheads="1"/>
          </p:cNvSpPr>
          <p:nvPr>
            <p:ph type="sldNum" sz="quarter" idx="12"/>
          </p:nvPr>
        </p:nvSpPr>
        <p:spPr>
          <a:ln/>
        </p:spPr>
        <p:txBody>
          <a:bodyPr/>
          <a:lstStyle>
            <a:lvl1pPr>
              <a:defRPr/>
            </a:lvl1pPr>
          </a:lstStyle>
          <a:p>
            <a:pPr>
              <a:defRPr/>
            </a:pPr>
            <a:fld id="{83C18FE1-DED3-46C1-8B76-E4817C3112AF}" type="slidenum">
              <a:rPr lang="en-US" altLang="en-US"/>
              <a:pPr>
                <a:defRPr/>
              </a:pPr>
              <a:t>‹#›</a:t>
            </a:fld>
            <a:endParaRPr lang="en-US" altLang="en-US"/>
          </a:p>
        </p:txBody>
      </p:sp>
    </p:spTree>
    <p:extLst>
      <p:ext uri="{BB962C8B-B14F-4D97-AF65-F5344CB8AC3E}">
        <p14:creationId xmlns:p14="http://schemas.microsoft.com/office/powerpoint/2010/main" val="2664572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987464A0-310E-4F74-ABDE-6BB73C486C5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6B97D8D0-9D55-40BE-A04D-6EAD33835B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BF0FA582-C793-4E1A-9FD2-7FB6865F6D1D}"/>
              </a:ext>
            </a:extLst>
          </p:cNvPr>
          <p:cNvSpPr>
            <a:spLocks noGrp="1" noChangeArrowheads="1"/>
          </p:cNvSpPr>
          <p:nvPr>
            <p:ph type="sldNum" sz="quarter" idx="12"/>
          </p:nvPr>
        </p:nvSpPr>
        <p:spPr>
          <a:ln/>
        </p:spPr>
        <p:txBody>
          <a:bodyPr/>
          <a:lstStyle>
            <a:lvl1pPr>
              <a:defRPr/>
            </a:lvl1pPr>
          </a:lstStyle>
          <a:p>
            <a:pPr>
              <a:defRPr/>
            </a:pPr>
            <a:fld id="{E136738D-A0C9-4C31-B4FB-D138912E7F16}" type="slidenum">
              <a:rPr lang="en-US" altLang="en-US"/>
              <a:pPr>
                <a:defRPr/>
              </a:pPr>
              <a:t>‹#›</a:t>
            </a:fld>
            <a:endParaRPr lang="en-US" altLang="en-US"/>
          </a:p>
        </p:txBody>
      </p:sp>
    </p:spTree>
    <p:extLst>
      <p:ext uri="{BB962C8B-B14F-4D97-AF65-F5344CB8AC3E}">
        <p14:creationId xmlns:p14="http://schemas.microsoft.com/office/powerpoint/2010/main" val="10419777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10216D0-41C7-4DBD-AE59-8656001087E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8FBB0F7F-2DB9-4191-83C7-1C774EA3F6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07B10550-170E-4614-94C0-9712E9BBF2DF}"/>
              </a:ext>
            </a:extLst>
          </p:cNvPr>
          <p:cNvSpPr>
            <a:spLocks noGrp="1" noChangeArrowheads="1"/>
          </p:cNvSpPr>
          <p:nvPr>
            <p:ph type="sldNum" sz="quarter" idx="12"/>
          </p:nvPr>
        </p:nvSpPr>
        <p:spPr>
          <a:ln/>
        </p:spPr>
        <p:txBody>
          <a:bodyPr/>
          <a:lstStyle>
            <a:lvl1pPr>
              <a:defRPr/>
            </a:lvl1pPr>
          </a:lstStyle>
          <a:p>
            <a:pPr>
              <a:defRPr/>
            </a:pPr>
            <a:fld id="{0B37CB38-4AF5-4CDE-A75D-0FF891770503}" type="slidenum">
              <a:rPr lang="en-US" altLang="en-US"/>
              <a:pPr>
                <a:defRPr/>
              </a:pPr>
              <a:t>‹#›</a:t>
            </a:fld>
            <a:endParaRPr lang="en-US" altLang="en-US"/>
          </a:p>
        </p:txBody>
      </p:sp>
    </p:spTree>
    <p:extLst>
      <p:ext uri="{BB962C8B-B14F-4D97-AF65-F5344CB8AC3E}">
        <p14:creationId xmlns:p14="http://schemas.microsoft.com/office/powerpoint/2010/main" val="24396886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FC439206-6E2E-449F-8A9A-FAE550A219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110D96A-AE22-4941-8131-236D85C87D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B0FD6DD4-3BE7-4800-BE60-201881DCDD1B}"/>
              </a:ext>
            </a:extLst>
          </p:cNvPr>
          <p:cNvSpPr>
            <a:spLocks noGrp="1" noChangeArrowheads="1"/>
          </p:cNvSpPr>
          <p:nvPr>
            <p:ph type="sldNum" sz="quarter" idx="12"/>
          </p:nvPr>
        </p:nvSpPr>
        <p:spPr>
          <a:ln/>
        </p:spPr>
        <p:txBody>
          <a:bodyPr/>
          <a:lstStyle>
            <a:lvl1pPr>
              <a:defRPr/>
            </a:lvl1pPr>
          </a:lstStyle>
          <a:p>
            <a:pPr>
              <a:defRPr/>
            </a:pPr>
            <a:fld id="{F4BE051F-9AB2-4BDB-86F3-81826E91DA35}" type="slidenum">
              <a:rPr lang="en-US" altLang="en-US"/>
              <a:pPr>
                <a:defRPr/>
              </a:pPr>
              <a:t>‹#›</a:t>
            </a:fld>
            <a:endParaRPr lang="en-US" altLang="en-US"/>
          </a:p>
        </p:txBody>
      </p:sp>
    </p:spTree>
    <p:extLst>
      <p:ext uri="{BB962C8B-B14F-4D97-AF65-F5344CB8AC3E}">
        <p14:creationId xmlns:p14="http://schemas.microsoft.com/office/powerpoint/2010/main" val="2212821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5">
            <a:extLst>
              <a:ext uri="{FF2B5EF4-FFF2-40B4-BE49-F238E27FC236}">
                <a16:creationId xmlns:a16="http://schemas.microsoft.com/office/drawing/2014/main" id="{320AEFF0-B755-44BD-A59E-38D9A27275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4EA0CD4-176D-498F-B488-1DB47AD7B8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11ED4100-4FEA-4360-972C-783069F50B75}"/>
              </a:ext>
            </a:extLst>
          </p:cNvPr>
          <p:cNvSpPr>
            <a:spLocks noGrp="1" noChangeArrowheads="1"/>
          </p:cNvSpPr>
          <p:nvPr>
            <p:ph type="sldNum" sz="quarter" idx="12"/>
          </p:nvPr>
        </p:nvSpPr>
        <p:spPr>
          <a:ln/>
        </p:spPr>
        <p:txBody>
          <a:bodyPr/>
          <a:lstStyle>
            <a:lvl1pPr>
              <a:defRPr/>
            </a:lvl1pPr>
          </a:lstStyle>
          <a:p>
            <a:pPr>
              <a:defRPr/>
            </a:pPr>
            <a:fld id="{9CB828AC-E12D-4ABF-8945-3F1D3F435CFA}" type="slidenum">
              <a:rPr lang="en-US" altLang="en-US"/>
              <a:pPr>
                <a:defRPr/>
              </a:pPr>
              <a:t>‹#›</a:t>
            </a:fld>
            <a:endParaRPr lang="en-US" altLang="en-US"/>
          </a:p>
        </p:txBody>
      </p:sp>
    </p:spTree>
    <p:extLst>
      <p:ext uri="{BB962C8B-B14F-4D97-AF65-F5344CB8AC3E}">
        <p14:creationId xmlns:p14="http://schemas.microsoft.com/office/powerpoint/2010/main" val="38533638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8913" y="0"/>
            <a:ext cx="1924050" cy="56388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762000" y="0"/>
            <a:ext cx="5624513"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5">
            <a:extLst>
              <a:ext uri="{FF2B5EF4-FFF2-40B4-BE49-F238E27FC236}">
                <a16:creationId xmlns:a16="http://schemas.microsoft.com/office/drawing/2014/main" id="{201EB60F-A48D-4145-955D-DF4653C433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2F74827-9494-4384-927B-63EBEBE15F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212A3E79-50AC-48ED-9848-AA3972A1DBDC}"/>
              </a:ext>
            </a:extLst>
          </p:cNvPr>
          <p:cNvSpPr>
            <a:spLocks noGrp="1" noChangeArrowheads="1"/>
          </p:cNvSpPr>
          <p:nvPr>
            <p:ph type="sldNum" sz="quarter" idx="12"/>
          </p:nvPr>
        </p:nvSpPr>
        <p:spPr>
          <a:ln/>
        </p:spPr>
        <p:txBody>
          <a:bodyPr/>
          <a:lstStyle>
            <a:lvl1pPr>
              <a:defRPr/>
            </a:lvl1pPr>
          </a:lstStyle>
          <a:p>
            <a:pPr>
              <a:defRPr/>
            </a:pPr>
            <a:fld id="{FE4DA5FF-CE4C-4351-A890-187B0B9AF111}" type="slidenum">
              <a:rPr lang="en-US" altLang="en-US"/>
              <a:pPr>
                <a:defRPr/>
              </a:pPr>
              <a:t>‹#›</a:t>
            </a:fld>
            <a:endParaRPr lang="en-US" altLang="en-US"/>
          </a:p>
        </p:txBody>
      </p:sp>
    </p:spTree>
    <p:extLst>
      <p:ext uri="{BB962C8B-B14F-4D97-AF65-F5344CB8AC3E}">
        <p14:creationId xmlns:p14="http://schemas.microsoft.com/office/powerpoint/2010/main" val="28674861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56" descr="archive:TWOTONE jhb WIP:1405 NDA CI &amp; manual:DESIGNED CI ELEMENTS:1405 NDA ppt:1405 NDA ppt final main.jpg">
            <a:extLst>
              <a:ext uri="{FF2B5EF4-FFF2-40B4-BE49-F238E27FC236}">
                <a16:creationId xmlns:a16="http://schemas.microsoft.com/office/drawing/2014/main" id="{E8FB69C0-243F-4851-A1A6-7D4D2937B77E}"/>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0" name="Rectangle 34"/>
          <p:cNvSpPr>
            <a:spLocks noGrp="1" noChangeArrowheads="1"/>
          </p:cNvSpPr>
          <p:nvPr>
            <p:ph type="ctrTitle" sz="quarter"/>
          </p:nvPr>
        </p:nvSpPr>
        <p:spPr>
          <a:xfrm>
            <a:off x="914400" y="2667000"/>
            <a:ext cx="6705600" cy="947738"/>
          </a:xfrm>
        </p:spPr>
        <p:txBody>
          <a:bodyPr anchor="b"/>
          <a:lstStyle>
            <a:lvl1pPr algn="r">
              <a:defRPr sz="2800">
                <a:solidFill>
                  <a:schemeClr val="tx1"/>
                </a:solidFill>
              </a:defRPr>
            </a:lvl1pPr>
          </a:lstStyle>
          <a:p>
            <a:endParaRPr lang="en-GB"/>
          </a:p>
        </p:txBody>
      </p:sp>
      <p:sp>
        <p:nvSpPr>
          <p:cNvPr id="4131" name="Rectangle 35"/>
          <p:cNvSpPr>
            <a:spLocks noGrp="1" noChangeArrowheads="1"/>
          </p:cNvSpPr>
          <p:nvPr>
            <p:ph type="subTitle" sz="quarter" idx="1"/>
          </p:nvPr>
        </p:nvSpPr>
        <p:spPr>
          <a:xfrm>
            <a:off x="914400" y="3848100"/>
            <a:ext cx="6705600" cy="1028700"/>
          </a:xfrm>
        </p:spPr>
        <p:txBody>
          <a:bodyPr/>
          <a:lstStyle>
            <a:lvl1pPr marL="0" indent="0" algn="r">
              <a:buFont typeface="Times" pitchFamily="18" charset="0"/>
              <a:buNone/>
              <a:defRPr sz="1400">
                <a:solidFill>
                  <a:schemeClr val="accent1"/>
                </a:solidFill>
              </a:defRPr>
            </a:lvl1pPr>
          </a:lstStyle>
          <a:p>
            <a:r>
              <a:rPr lang="en-US"/>
              <a:t>Click to edit Master subtitle style</a:t>
            </a:r>
          </a:p>
        </p:txBody>
      </p:sp>
    </p:spTree>
    <p:extLst>
      <p:ext uri="{BB962C8B-B14F-4D97-AF65-F5344CB8AC3E}">
        <p14:creationId xmlns:p14="http://schemas.microsoft.com/office/powerpoint/2010/main" val="89586022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5">
            <a:extLst>
              <a:ext uri="{FF2B5EF4-FFF2-40B4-BE49-F238E27FC236}">
                <a16:creationId xmlns:a16="http://schemas.microsoft.com/office/drawing/2014/main" id="{4E1AA2A8-947B-46E3-8509-5F2AA82E9B8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42C39207-CAF6-40DB-B017-5A43C009EC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60FD171F-3FC1-432A-9C2C-DD14C635A2FC}"/>
              </a:ext>
            </a:extLst>
          </p:cNvPr>
          <p:cNvSpPr>
            <a:spLocks noGrp="1" noChangeArrowheads="1"/>
          </p:cNvSpPr>
          <p:nvPr>
            <p:ph type="sldNum" sz="quarter" idx="12"/>
          </p:nvPr>
        </p:nvSpPr>
        <p:spPr>
          <a:ln/>
        </p:spPr>
        <p:txBody>
          <a:bodyPr/>
          <a:lstStyle>
            <a:lvl1pPr>
              <a:defRPr/>
            </a:lvl1pPr>
          </a:lstStyle>
          <a:p>
            <a:pPr>
              <a:defRPr/>
            </a:pPr>
            <a:fld id="{CC59B6A0-0395-405A-AC48-BF555D9103B9}" type="slidenum">
              <a:rPr lang="en-US" altLang="en-US"/>
              <a:pPr>
                <a:defRPr/>
              </a:pPr>
              <a:t>‹#›</a:t>
            </a:fld>
            <a:endParaRPr lang="en-US" altLang="en-US"/>
          </a:p>
        </p:txBody>
      </p:sp>
    </p:spTree>
    <p:extLst>
      <p:ext uri="{BB962C8B-B14F-4D97-AF65-F5344CB8AC3E}">
        <p14:creationId xmlns:p14="http://schemas.microsoft.com/office/powerpoint/2010/main" val="17112370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5">
            <a:extLst>
              <a:ext uri="{FF2B5EF4-FFF2-40B4-BE49-F238E27FC236}">
                <a16:creationId xmlns:a16="http://schemas.microsoft.com/office/drawing/2014/main" id="{CB256D9E-0E48-49F0-ADE9-07ABBFB8A8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AE6AB8D4-4B81-4ED2-983D-0941C9DBFB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4135B3AF-92E9-4413-A644-BB11F9CD31CE}"/>
              </a:ext>
            </a:extLst>
          </p:cNvPr>
          <p:cNvSpPr>
            <a:spLocks noGrp="1" noChangeArrowheads="1"/>
          </p:cNvSpPr>
          <p:nvPr>
            <p:ph type="sldNum" sz="quarter" idx="12"/>
          </p:nvPr>
        </p:nvSpPr>
        <p:spPr>
          <a:ln/>
        </p:spPr>
        <p:txBody>
          <a:bodyPr/>
          <a:lstStyle>
            <a:lvl1pPr>
              <a:defRPr/>
            </a:lvl1pPr>
          </a:lstStyle>
          <a:p>
            <a:pPr>
              <a:defRPr/>
            </a:pPr>
            <a:fld id="{1E7F8CEF-0C49-4211-B0EC-2CF229E71EFC}" type="slidenum">
              <a:rPr lang="en-US" altLang="en-US"/>
              <a:pPr>
                <a:defRPr/>
              </a:pPr>
              <a:t>‹#›</a:t>
            </a:fld>
            <a:endParaRPr lang="en-US" altLang="en-US"/>
          </a:p>
        </p:txBody>
      </p:sp>
    </p:spTree>
    <p:extLst>
      <p:ext uri="{BB962C8B-B14F-4D97-AF65-F5344CB8AC3E}">
        <p14:creationId xmlns:p14="http://schemas.microsoft.com/office/powerpoint/2010/main" val="732091753"/>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770A692C-466A-4625-A51B-3294505B13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91F5A365-B1E5-4E67-9ECE-C54A5674DD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EA6BF67-CC32-4F5F-BAF9-FD5CA975E3CD}"/>
              </a:ext>
            </a:extLst>
          </p:cNvPr>
          <p:cNvSpPr>
            <a:spLocks noGrp="1" noChangeArrowheads="1"/>
          </p:cNvSpPr>
          <p:nvPr>
            <p:ph type="sldNum" sz="quarter" idx="12"/>
          </p:nvPr>
        </p:nvSpPr>
        <p:spPr>
          <a:ln/>
        </p:spPr>
        <p:txBody>
          <a:bodyPr/>
          <a:lstStyle>
            <a:lvl1pPr>
              <a:defRPr/>
            </a:lvl1pPr>
          </a:lstStyle>
          <a:p>
            <a:pPr>
              <a:defRPr/>
            </a:pPr>
            <a:fld id="{048BC468-B34A-4358-844D-B9216F2179F3}" type="slidenum">
              <a:rPr lang="en-US" altLang="en-US"/>
              <a:pPr>
                <a:defRPr/>
              </a:pPr>
              <a:t>‹#›</a:t>
            </a:fld>
            <a:endParaRPr lang="en-US" altLang="en-US"/>
          </a:p>
        </p:txBody>
      </p:sp>
    </p:spTree>
    <p:extLst>
      <p:ext uri="{BB962C8B-B14F-4D97-AF65-F5344CB8AC3E}">
        <p14:creationId xmlns:p14="http://schemas.microsoft.com/office/powerpoint/2010/main" val="302966599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762000" y="1524000"/>
            <a:ext cx="37734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87888" y="1524000"/>
            <a:ext cx="3775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5">
            <a:extLst>
              <a:ext uri="{FF2B5EF4-FFF2-40B4-BE49-F238E27FC236}">
                <a16:creationId xmlns:a16="http://schemas.microsoft.com/office/drawing/2014/main" id="{56BE88FB-5D13-4879-965A-0DB9C974B7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52651746-DCB9-4034-A9BC-087C811AA3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9D5F0CD2-2C9D-4F94-87BA-849A9C7DA2AA}"/>
              </a:ext>
            </a:extLst>
          </p:cNvPr>
          <p:cNvSpPr>
            <a:spLocks noGrp="1" noChangeArrowheads="1"/>
          </p:cNvSpPr>
          <p:nvPr>
            <p:ph type="sldNum" sz="quarter" idx="12"/>
          </p:nvPr>
        </p:nvSpPr>
        <p:spPr>
          <a:ln/>
        </p:spPr>
        <p:txBody>
          <a:bodyPr/>
          <a:lstStyle>
            <a:lvl1pPr>
              <a:defRPr/>
            </a:lvl1pPr>
          </a:lstStyle>
          <a:p>
            <a:pPr>
              <a:defRPr/>
            </a:pPr>
            <a:fld id="{38B7E3C3-25CF-48BA-98D7-C57C110C59D2}" type="slidenum">
              <a:rPr lang="en-US" altLang="en-US"/>
              <a:pPr>
                <a:defRPr/>
              </a:pPr>
              <a:t>‹#›</a:t>
            </a:fld>
            <a:endParaRPr lang="en-US" altLang="en-US"/>
          </a:p>
        </p:txBody>
      </p:sp>
    </p:spTree>
    <p:extLst>
      <p:ext uri="{BB962C8B-B14F-4D97-AF65-F5344CB8AC3E}">
        <p14:creationId xmlns:p14="http://schemas.microsoft.com/office/powerpoint/2010/main" val="2926476329"/>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5">
            <a:extLst>
              <a:ext uri="{FF2B5EF4-FFF2-40B4-BE49-F238E27FC236}">
                <a16:creationId xmlns:a16="http://schemas.microsoft.com/office/drawing/2014/main" id="{E034B3ED-DDBE-44AE-8B6F-E43F8ED51C8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8C7FEFB8-AF9B-4629-AB12-1C69FBE32E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15E01D0F-7DDE-471E-8B37-02E9FB817540}"/>
              </a:ext>
            </a:extLst>
          </p:cNvPr>
          <p:cNvSpPr>
            <a:spLocks noGrp="1" noChangeArrowheads="1"/>
          </p:cNvSpPr>
          <p:nvPr>
            <p:ph type="sldNum" sz="quarter" idx="12"/>
          </p:nvPr>
        </p:nvSpPr>
        <p:spPr>
          <a:ln/>
        </p:spPr>
        <p:txBody>
          <a:bodyPr/>
          <a:lstStyle>
            <a:lvl1pPr>
              <a:defRPr/>
            </a:lvl1pPr>
          </a:lstStyle>
          <a:p>
            <a:pPr>
              <a:defRPr/>
            </a:pPr>
            <a:fld id="{3BC6D7AF-3442-45AB-AD04-8B85BAA60208}" type="slidenum">
              <a:rPr lang="en-US" altLang="en-US"/>
              <a:pPr>
                <a:defRPr/>
              </a:pPr>
              <a:t>‹#›</a:t>
            </a:fld>
            <a:endParaRPr lang="en-US" altLang="en-US"/>
          </a:p>
        </p:txBody>
      </p:sp>
    </p:spTree>
    <p:extLst>
      <p:ext uri="{BB962C8B-B14F-4D97-AF65-F5344CB8AC3E}">
        <p14:creationId xmlns:p14="http://schemas.microsoft.com/office/powerpoint/2010/main" val="1894213202"/>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5">
            <a:extLst>
              <a:ext uri="{FF2B5EF4-FFF2-40B4-BE49-F238E27FC236}">
                <a16:creationId xmlns:a16="http://schemas.microsoft.com/office/drawing/2014/main" id="{704B330C-BA91-4720-B58D-3F43C6F9609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BA2ACB65-A59A-4B84-809C-5F5BDD8BCE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0236A4F8-FC89-4913-9739-87B09B10BA8D}"/>
              </a:ext>
            </a:extLst>
          </p:cNvPr>
          <p:cNvSpPr>
            <a:spLocks noGrp="1" noChangeArrowheads="1"/>
          </p:cNvSpPr>
          <p:nvPr>
            <p:ph type="sldNum" sz="quarter" idx="12"/>
          </p:nvPr>
        </p:nvSpPr>
        <p:spPr>
          <a:ln/>
        </p:spPr>
        <p:txBody>
          <a:bodyPr/>
          <a:lstStyle>
            <a:lvl1pPr>
              <a:defRPr/>
            </a:lvl1pPr>
          </a:lstStyle>
          <a:p>
            <a:pPr>
              <a:defRPr/>
            </a:pPr>
            <a:fld id="{8E27052E-B6D5-4111-B72D-FE4198986091}" type="slidenum">
              <a:rPr lang="en-US" altLang="en-US"/>
              <a:pPr>
                <a:defRPr/>
              </a:pPr>
              <a:t>‹#›</a:t>
            </a:fld>
            <a:endParaRPr lang="en-US" altLang="en-US"/>
          </a:p>
        </p:txBody>
      </p:sp>
    </p:spTree>
    <p:extLst>
      <p:ext uri="{BB962C8B-B14F-4D97-AF65-F5344CB8AC3E}">
        <p14:creationId xmlns:p14="http://schemas.microsoft.com/office/powerpoint/2010/main" val="2208996114"/>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B02088AB-E00C-4D4E-AC87-C63D9A6F1D7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62D4E2D2-BE51-4610-8DA9-E9F56E6C21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592725BE-4C8F-49DD-85B5-3D20587B3549}"/>
              </a:ext>
            </a:extLst>
          </p:cNvPr>
          <p:cNvSpPr>
            <a:spLocks noGrp="1" noChangeArrowheads="1"/>
          </p:cNvSpPr>
          <p:nvPr>
            <p:ph type="sldNum" sz="quarter" idx="12"/>
          </p:nvPr>
        </p:nvSpPr>
        <p:spPr>
          <a:ln/>
        </p:spPr>
        <p:txBody>
          <a:bodyPr/>
          <a:lstStyle>
            <a:lvl1pPr>
              <a:defRPr/>
            </a:lvl1pPr>
          </a:lstStyle>
          <a:p>
            <a:pPr>
              <a:defRPr/>
            </a:pPr>
            <a:fld id="{861BCC86-7822-44BB-8838-62E8C4FFBBCE}" type="slidenum">
              <a:rPr lang="en-US" altLang="en-US"/>
              <a:pPr>
                <a:defRPr/>
              </a:pPr>
              <a:t>‹#›</a:t>
            </a:fld>
            <a:endParaRPr lang="en-US" altLang="en-US"/>
          </a:p>
        </p:txBody>
      </p:sp>
    </p:spTree>
    <p:extLst>
      <p:ext uri="{BB962C8B-B14F-4D97-AF65-F5344CB8AC3E}">
        <p14:creationId xmlns:p14="http://schemas.microsoft.com/office/powerpoint/2010/main" val="704945565"/>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288660D-7F26-4077-ADF3-E28E454667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44B716F-AB08-441A-B145-89626A9119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0842AC8D-7535-42F2-831B-84E4AC2677E6}"/>
              </a:ext>
            </a:extLst>
          </p:cNvPr>
          <p:cNvSpPr>
            <a:spLocks noGrp="1" noChangeArrowheads="1"/>
          </p:cNvSpPr>
          <p:nvPr>
            <p:ph type="sldNum" sz="quarter" idx="12"/>
          </p:nvPr>
        </p:nvSpPr>
        <p:spPr>
          <a:ln/>
        </p:spPr>
        <p:txBody>
          <a:bodyPr/>
          <a:lstStyle>
            <a:lvl1pPr>
              <a:defRPr/>
            </a:lvl1pPr>
          </a:lstStyle>
          <a:p>
            <a:pPr>
              <a:defRPr/>
            </a:pPr>
            <a:fld id="{7AEDB72E-D5DE-4FF0-952F-8416CC8D8124}" type="slidenum">
              <a:rPr lang="en-US" altLang="en-US"/>
              <a:pPr>
                <a:defRPr/>
              </a:pPr>
              <a:t>‹#›</a:t>
            </a:fld>
            <a:endParaRPr lang="en-US" altLang="en-US"/>
          </a:p>
        </p:txBody>
      </p:sp>
    </p:spTree>
    <p:extLst>
      <p:ext uri="{BB962C8B-B14F-4D97-AF65-F5344CB8AC3E}">
        <p14:creationId xmlns:p14="http://schemas.microsoft.com/office/powerpoint/2010/main" val="550917063"/>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45E94CCE-E967-4046-AA15-D938502430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46A9A30-B90B-4CFB-94D6-CB13078037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A0FA67F2-2BF1-415D-A765-E0B98C4C1B40}"/>
              </a:ext>
            </a:extLst>
          </p:cNvPr>
          <p:cNvSpPr>
            <a:spLocks noGrp="1" noChangeArrowheads="1"/>
          </p:cNvSpPr>
          <p:nvPr>
            <p:ph type="sldNum" sz="quarter" idx="12"/>
          </p:nvPr>
        </p:nvSpPr>
        <p:spPr>
          <a:ln/>
        </p:spPr>
        <p:txBody>
          <a:bodyPr/>
          <a:lstStyle>
            <a:lvl1pPr>
              <a:defRPr/>
            </a:lvl1pPr>
          </a:lstStyle>
          <a:p>
            <a:pPr>
              <a:defRPr/>
            </a:pPr>
            <a:fld id="{E62D9B74-D34B-48C5-9D35-32981CD35DE5}" type="slidenum">
              <a:rPr lang="en-US" altLang="en-US"/>
              <a:pPr>
                <a:defRPr/>
              </a:pPr>
              <a:t>‹#›</a:t>
            </a:fld>
            <a:endParaRPr lang="en-US" altLang="en-US"/>
          </a:p>
        </p:txBody>
      </p:sp>
    </p:spTree>
    <p:extLst>
      <p:ext uri="{BB962C8B-B14F-4D97-AF65-F5344CB8AC3E}">
        <p14:creationId xmlns:p14="http://schemas.microsoft.com/office/powerpoint/2010/main" val="2613802969"/>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5">
            <a:extLst>
              <a:ext uri="{FF2B5EF4-FFF2-40B4-BE49-F238E27FC236}">
                <a16:creationId xmlns:a16="http://schemas.microsoft.com/office/drawing/2014/main" id="{01F67C41-4E45-4DCC-9817-CE5B51405C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871CC76-BCF6-42A3-825A-03227F41D0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F192076-C6D7-4521-9AAD-71AF916812F7}"/>
              </a:ext>
            </a:extLst>
          </p:cNvPr>
          <p:cNvSpPr>
            <a:spLocks noGrp="1" noChangeArrowheads="1"/>
          </p:cNvSpPr>
          <p:nvPr>
            <p:ph type="sldNum" sz="quarter" idx="12"/>
          </p:nvPr>
        </p:nvSpPr>
        <p:spPr>
          <a:ln/>
        </p:spPr>
        <p:txBody>
          <a:bodyPr/>
          <a:lstStyle>
            <a:lvl1pPr>
              <a:defRPr/>
            </a:lvl1pPr>
          </a:lstStyle>
          <a:p>
            <a:pPr>
              <a:defRPr/>
            </a:pPr>
            <a:fld id="{3521D821-832C-4C03-A008-AE1D08B960F9}" type="slidenum">
              <a:rPr lang="en-US" altLang="en-US"/>
              <a:pPr>
                <a:defRPr/>
              </a:pPr>
              <a:t>‹#›</a:t>
            </a:fld>
            <a:endParaRPr lang="en-US" altLang="en-US"/>
          </a:p>
        </p:txBody>
      </p:sp>
    </p:spTree>
    <p:extLst>
      <p:ext uri="{BB962C8B-B14F-4D97-AF65-F5344CB8AC3E}">
        <p14:creationId xmlns:p14="http://schemas.microsoft.com/office/powerpoint/2010/main" val="1697140315"/>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8913" y="0"/>
            <a:ext cx="1924050" cy="56388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762000" y="0"/>
            <a:ext cx="5624513"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5">
            <a:extLst>
              <a:ext uri="{FF2B5EF4-FFF2-40B4-BE49-F238E27FC236}">
                <a16:creationId xmlns:a16="http://schemas.microsoft.com/office/drawing/2014/main" id="{F35C0F1B-7755-4956-AAF8-909EB14BFE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109F3BE-2D77-487D-B911-8F4C7D859D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A05E19B-C824-4915-A699-825E26404FA7}"/>
              </a:ext>
            </a:extLst>
          </p:cNvPr>
          <p:cNvSpPr>
            <a:spLocks noGrp="1" noChangeArrowheads="1"/>
          </p:cNvSpPr>
          <p:nvPr>
            <p:ph type="sldNum" sz="quarter" idx="12"/>
          </p:nvPr>
        </p:nvSpPr>
        <p:spPr>
          <a:ln/>
        </p:spPr>
        <p:txBody>
          <a:bodyPr/>
          <a:lstStyle>
            <a:lvl1pPr>
              <a:defRPr/>
            </a:lvl1pPr>
          </a:lstStyle>
          <a:p>
            <a:pPr>
              <a:defRPr/>
            </a:pPr>
            <a:fld id="{57EC22FD-2C47-4734-B6BF-5FA17663B606}" type="slidenum">
              <a:rPr lang="en-US" altLang="en-US"/>
              <a:pPr>
                <a:defRPr/>
              </a:pPr>
              <a:t>‹#›</a:t>
            </a:fld>
            <a:endParaRPr lang="en-US" altLang="en-US"/>
          </a:p>
        </p:txBody>
      </p:sp>
    </p:spTree>
    <p:extLst>
      <p:ext uri="{BB962C8B-B14F-4D97-AF65-F5344CB8AC3E}">
        <p14:creationId xmlns:p14="http://schemas.microsoft.com/office/powerpoint/2010/main" val="386158625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2131FAAC-74A4-4A0C-9500-4FCFF23FCC4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F846C1A5-32C5-4B68-BC16-23BD7C1F0E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81E2B8F8-ACFC-49F3-BC82-F40E3CA13D9E}"/>
              </a:ext>
            </a:extLst>
          </p:cNvPr>
          <p:cNvSpPr>
            <a:spLocks noGrp="1" noChangeArrowheads="1"/>
          </p:cNvSpPr>
          <p:nvPr>
            <p:ph type="sldNum" sz="quarter" idx="12"/>
          </p:nvPr>
        </p:nvSpPr>
        <p:spPr>
          <a:ln/>
        </p:spPr>
        <p:txBody>
          <a:bodyPr/>
          <a:lstStyle>
            <a:lvl1pPr>
              <a:defRPr/>
            </a:lvl1pPr>
          </a:lstStyle>
          <a:p>
            <a:pPr>
              <a:defRPr/>
            </a:pPr>
            <a:fld id="{7A8B0E06-C360-436F-A59D-D1D816192D3D}" type="slidenum">
              <a:rPr lang="en-US" altLang="en-US"/>
              <a:pPr>
                <a:defRPr/>
              </a:pPr>
              <a:t>‹#›</a:t>
            </a:fld>
            <a:endParaRPr lang="en-US" altLang="en-US"/>
          </a:p>
        </p:txBody>
      </p:sp>
    </p:spTree>
    <p:extLst>
      <p:ext uri="{BB962C8B-B14F-4D97-AF65-F5344CB8AC3E}">
        <p14:creationId xmlns:p14="http://schemas.microsoft.com/office/powerpoint/2010/main" val="422911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8E25534-71C7-4956-8AEF-C8CDAE76B9D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C70112E6-611D-4C54-A096-C73B1BAD94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69989FCB-1297-4571-A9B0-6B84171672DA}"/>
              </a:ext>
            </a:extLst>
          </p:cNvPr>
          <p:cNvSpPr>
            <a:spLocks noGrp="1" noChangeArrowheads="1"/>
          </p:cNvSpPr>
          <p:nvPr>
            <p:ph type="sldNum" sz="quarter" idx="12"/>
          </p:nvPr>
        </p:nvSpPr>
        <p:spPr>
          <a:ln/>
        </p:spPr>
        <p:txBody>
          <a:bodyPr/>
          <a:lstStyle>
            <a:lvl1pPr>
              <a:defRPr/>
            </a:lvl1pPr>
          </a:lstStyle>
          <a:p>
            <a:pPr>
              <a:defRPr/>
            </a:pPr>
            <a:fld id="{03D65B35-2CEC-4AC9-BE71-D2C2CC1ADBD8}" type="slidenum">
              <a:rPr lang="en-US" altLang="en-US"/>
              <a:pPr>
                <a:defRPr/>
              </a:pPr>
              <a:t>‹#›</a:t>
            </a:fld>
            <a:endParaRPr lang="en-US" altLang="en-US"/>
          </a:p>
        </p:txBody>
      </p:sp>
    </p:spTree>
    <p:extLst>
      <p:ext uri="{BB962C8B-B14F-4D97-AF65-F5344CB8AC3E}">
        <p14:creationId xmlns:p14="http://schemas.microsoft.com/office/powerpoint/2010/main" val="231706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1C8C51D-224E-4CA3-881F-2875164AEF7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5FB851CF-69AF-4426-B786-0CCC2BA0FD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ABD86BD-1E00-42F4-9582-127E9C21DFBA}"/>
              </a:ext>
            </a:extLst>
          </p:cNvPr>
          <p:cNvSpPr>
            <a:spLocks noGrp="1" noChangeArrowheads="1"/>
          </p:cNvSpPr>
          <p:nvPr>
            <p:ph type="sldNum" sz="quarter" idx="12"/>
          </p:nvPr>
        </p:nvSpPr>
        <p:spPr>
          <a:ln/>
        </p:spPr>
        <p:txBody>
          <a:bodyPr/>
          <a:lstStyle>
            <a:lvl1pPr>
              <a:defRPr/>
            </a:lvl1pPr>
          </a:lstStyle>
          <a:p>
            <a:pPr>
              <a:defRPr/>
            </a:pPr>
            <a:fld id="{F2E0E407-BF1D-442C-AB8B-89BD3AA6AF89}" type="slidenum">
              <a:rPr lang="en-US" altLang="en-US"/>
              <a:pPr>
                <a:defRPr/>
              </a:pPr>
              <a:t>‹#›</a:t>
            </a:fld>
            <a:endParaRPr lang="en-US" altLang="en-US"/>
          </a:p>
        </p:txBody>
      </p:sp>
    </p:spTree>
    <p:extLst>
      <p:ext uri="{BB962C8B-B14F-4D97-AF65-F5344CB8AC3E}">
        <p14:creationId xmlns:p14="http://schemas.microsoft.com/office/powerpoint/2010/main" val="174195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archive:TWOTONE%20jhb%20WIP:1405%20NDA%20CI%20&amp;%20manual:DESIGNED%20CI%20ELEMENTS:1405%20NDA%20ppt:NDA%201-02.jp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archive:TWOTONE%20jhb%20WIP:1405%20NDA%20CI%20&amp;%20manual:DESIGNED%20CI%20ELEMENTS:1405%20NDA%20ppt:NDA%201-02.jpg" TargetMode="Externa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archive:TWOTONE%20jhb%20WIP:1405%20NDA%20CI%20&amp;%20manual:DESIGNED%20CI%20ELEMENTS:1405%20NDA%20ppt:NDA%201-02.jpg" TargetMode="Externa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archive:TWOTONE%20jhb%20WIP:1405%20NDA%20CI%20&amp;%20manual:DESIGNED%20CI%20ELEMENTS:1405%20NDA%20ppt:NDA%201-02.jpg"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archive:TWOTONE%20jhb%20WIP:1405%20NDA%20CI%20&amp;%20manual:DESIGNED%20CI%20ELEMENTS:1405%20NDA%20ppt:NDA%201-02.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3" descr="archive:TWOTONE jhb WIP:1405 NDA CI &amp; manual:DESIGNED CI ELEMENTS:1405 NDA ppt:NDA 1-02.jpg">
            <a:extLst>
              <a:ext uri="{FF2B5EF4-FFF2-40B4-BE49-F238E27FC236}">
                <a16:creationId xmlns:a16="http://schemas.microsoft.com/office/drawing/2014/main" id="{97716585-D1E4-4103-92DE-C1DB61B9188C}"/>
              </a:ext>
            </a:extLst>
          </p:cNvPr>
          <p:cNvPicPr>
            <a:picLocks noChangeAspect="1" noChangeArrowheads="1"/>
          </p:cNvPicPr>
          <p:nvPr userDrawn="1"/>
        </p:nvPicPr>
        <p:blipFill>
          <a:blip r:embed="rId13" r:link="rId14">
            <a:extLst>
              <a:ext uri="{28A0092B-C50C-407E-A947-70E740481C1C}">
                <a14:useLocalDpi xmlns:a14="http://schemas.microsoft.com/office/drawing/2010/main" val="0"/>
              </a:ext>
            </a:extLst>
          </a:blip>
          <a:srcRect/>
          <a:stretch>
            <a:fillRect/>
          </a:stretch>
        </p:blipFill>
        <p:spPr bwMode="auto">
          <a:xfrm>
            <a:off x="-1588" y="0"/>
            <a:ext cx="914558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7" name="Rectangle 35">
            <a:extLst>
              <a:ext uri="{FF2B5EF4-FFF2-40B4-BE49-F238E27FC236}">
                <a16:creationId xmlns:a16="http://schemas.microsoft.com/office/drawing/2014/main" id="{E4BDA745-5A88-445A-8A2F-C582F89401B3}"/>
              </a:ext>
            </a:extLst>
          </p:cNvPr>
          <p:cNvSpPr>
            <a:spLocks noGrp="1" noChangeArrowheads="1"/>
          </p:cNvSpPr>
          <p:nvPr>
            <p:ph type="dt" sz="half" idx="2"/>
          </p:nvPr>
        </p:nvSpPr>
        <p:spPr bwMode="auto">
          <a:xfrm>
            <a:off x="719138"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000">
                <a:latin typeface="+mn-lt"/>
              </a:defRPr>
            </a:lvl1pPr>
          </a:lstStyle>
          <a:p>
            <a:pPr>
              <a:defRPr/>
            </a:pPr>
            <a:endParaRPr lang="en-US"/>
          </a:p>
        </p:txBody>
      </p:sp>
      <p:sp>
        <p:nvSpPr>
          <p:cNvPr id="3108" name="Rectangle 36">
            <a:extLst>
              <a:ext uri="{FF2B5EF4-FFF2-40B4-BE49-F238E27FC236}">
                <a16:creationId xmlns:a16="http://schemas.microsoft.com/office/drawing/2014/main" id="{DF7270DD-B1D0-48CF-AE75-74E19656FF0B}"/>
              </a:ext>
            </a:extLst>
          </p:cNvPr>
          <p:cNvSpPr>
            <a:spLocks noGrp="1" noChangeArrowheads="1"/>
          </p:cNvSpPr>
          <p:nvPr>
            <p:ph type="ftr" sz="quarter" idx="3"/>
          </p:nvPr>
        </p:nvSpPr>
        <p:spPr bwMode="auto">
          <a:xfrm>
            <a:off x="3125788"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000">
                <a:latin typeface="+mn-lt"/>
              </a:defRPr>
            </a:lvl1pPr>
          </a:lstStyle>
          <a:p>
            <a:pPr>
              <a:defRPr/>
            </a:pPr>
            <a:endParaRPr lang="en-US"/>
          </a:p>
        </p:txBody>
      </p:sp>
      <p:sp>
        <p:nvSpPr>
          <p:cNvPr id="3109" name="Rectangle 37">
            <a:extLst>
              <a:ext uri="{FF2B5EF4-FFF2-40B4-BE49-F238E27FC236}">
                <a16:creationId xmlns:a16="http://schemas.microsoft.com/office/drawing/2014/main" id="{9CAD8B1A-4ECF-4366-99E8-6388BBB42A58}"/>
              </a:ext>
            </a:extLst>
          </p:cNvPr>
          <p:cNvSpPr>
            <a:spLocks noGrp="1" noChangeArrowheads="1"/>
          </p:cNvSpPr>
          <p:nvPr>
            <p:ph type="sldNum" sz="quarter" idx="4"/>
          </p:nvPr>
        </p:nvSpPr>
        <p:spPr bwMode="auto">
          <a:xfrm>
            <a:off x="65151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000" smtClean="0">
                <a:latin typeface="Arial" panose="020B0604020202020204" pitchFamily="34" charset="0"/>
              </a:defRPr>
            </a:lvl1pPr>
          </a:lstStyle>
          <a:p>
            <a:pPr>
              <a:defRPr/>
            </a:pPr>
            <a:fld id="{59AB1349-93C6-48E1-8D0F-64FF316B65DF}" type="slidenum">
              <a:rPr lang="en-US" altLang="en-US"/>
              <a:pPr>
                <a:defRPr/>
              </a:pPr>
              <a:t>‹#›</a:t>
            </a:fld>
            <a:endParaRPr lang="en-US" altLang="en-US"/>
          </a:p>
        </p:txBody>
      </p:sp>
      <p:sp>
        <p:nvSpPr>
          <p:cNvPr id="1030" name="Rectangle 38">
            <a:extLst>
              <a:ext uri="{FF2B5EF4-FFF2-40B4-BE49-F238E27FC236}">
                <a16:creationId xmlns:a16="http://schemas.microsoft.com/office/drawing/2014/main" id="{C1833404-E73F-4DED-B4BC-188D01C26917}"/>
              </a:ext>
            </a:extLst>
          </p:cNvPr>
          <p:cNvSpPr>
            <a:spLocks noGrp="1" noChangeArrowheads="1"/>
          </p:cNvSpPr>
          <p:nvPr>
            <p:ph type="body" idx="1"/>
          </p:nvPr>
        </p:nvSpPr>
        <p:spPr bwMode="auto">
          <a:xfrm>
            <a:off x="762000" y="1524000"/>
            <a:ext cx="77009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34">
            <a:extLst>
              <a:ext uri="{FF2B5EF4-FFF2-40B4-BE49-F238E27FC236}">
                <a16:creationId xmlns:a16="http://schemas.microsoft.com/office/drawing/2014/main" id="{A2066B4E-577C-4308-AA58-CD4C8CABEAD1}"/>
              </a:ext>
            </a:extLst>
          </p:cNvPr>
          <p:cNvSpPr>
            <a:spLocks noGrp="1" noChangeArrowheads="1"/>
          </p:cNvSpPr>
          <p:nvPr>
            <p:ph type="title"/>
          </p:nvPr>
        </p:nvSpPr>
        <p:spPr bwMode="auto">
          <a:xfrm>
            <a:off x="762000" y="0"/>
            <a:ext cx="7662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5738" r:id="rId1"/>
    <p:sldLayoutId id="2147485680" r:id="rId2"/>
    <p:sldLayoutId id="2147485681" r:id="rId3"/>
    <p:sldLayoutId id="2147485682" r:id="rId4"/>
    <p:sldLayoutId id="2147485683" r:id="rId5"/>
    <p:sldLayoutId id="2147485684" r:id="rId6"/>
    <p:sldLayoutId id="2147485685" r:id="rId7"/>
    <p:sldLayoutId id="2147485686" r:id="rId8"/>
    <p:sldLayoutId id="2147485687" r:id="rId9"/>
    <p:sldLayoutId id="2147485688" r:id="rId10"/>
    <p:sldLayoutId id="2147485689" r:id="rId11"/>
  </p:sldLayoutIdLst>
  <p:hf hdr="0" ft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SzPct val="95000"/>
        <a:buFont typeface="Times" panose="02020603050405020304" pitchFamily="18" charset="0"/>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2pPr>
      <a:lvl3pPr marL="1143000" indent="-22860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3pPr>
      <a:lvl4pPr marL="1600200" indent="-22860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4pPr>
      <a:lvl5pPr marL="2057400" indent="-22860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5pPr>
      <a:lvl6pPr marL="2514600" indent="-228600" algn="l" rtl="0" fontAlgn="base">
        <a:spcBef>
          <a:spcPct val="20000"/>
        </a:spcBef>
        <a:spcAft>
          <a:spcPct val="0"/>
        </a:spcAft>
        <a:buClr>
          <a:schemeClr val="accent2"/>
        </a:buClr>
        <a:buSzPct val="95000"/>
        <a:buFont typeface="Times" charset="0"/>
        <a:buChar char="•"/>
        <a:defRPr sz="1600">
          <a:solidFill>
            <a:schemeClr val="tx1"/>
          </a:solidFill>
          <a:latin typeface="+mn-lt"/>
        </a:defRPr>
      </a:lvl6pPr>
      <a:lvl7pPr marL="2971800" indent="-228600" algn="l" rtl="0" fontAlgn="base">
        <a:spcBef>
          <a:spcPct val="20000"/>
        </a:spcBef>
        <a:spcAft>
          <a:spcPct val="0"/>
        </a:spcAft>
        <a:buClr>
          <a:schemeClr val="accent2"/>
        </a:buClr>
        <a:buSzPct val="95000"/>
        <a:buFont typeface="Times" charset="0"/>
        <a:buChar char="•"/>
        <a:defRPr sz="1600">
          <a:solidFill>
            <a:schemeClr val="tx1"/>
          </a:solidFill>
          <a:latin typeface="+mn-lt"/>
        </a:defRPr>
      </a:lvl7pPr>
      <a:lvl8pPr marL="3429000" indent="-228600" algn="l" rtl="0" fontAlgn="base">
        <a:spcBef>
          <a:spcPct val="20000"/>
        </a:spcBef>
        <a:spcAft>
          <a:spcPct val="0"/>
        </a:spcAft>
        <a:buClr>
          <a:schemeClr val="accent2"/>
        </a:buClr>
        <a:buSzPct val="95000"/>
        <a:buFont typeface="Times" charset="0"/>
        <a:buChar char="•"/>
        <a:defRPr sz="1600">
          <a:solidFill>
            <a:schemeClr val="tx1"/>
          </a:solidFill>
          <a:latin typeface="+mn-lt"/>
        </a:defRPr>
      </a:lvl8pPr>
      <a:lvl9pPr marL="3886200" indent="-228600" algn="l" rtl="0" fontAlgn="base">
        <a:spcBef>
          <a:spcPct val="20000"/>
        </a:spcBef>
        <a:spcAft>
          <a:spcPct val="0"/>
        </a:spcAft>
        <a:buClr>
          <a:schemeClr val="accent2"/>
        </a:buClr>
        <a:buSzPct val="95000"/>
        <a:buFont typeface="Times"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3BB7A1F-489A-4C1E-A3E6-17E102D5CDF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2051" name="Text Placeholder 2">
            <a:extLst>
              <a:ext uri="{FF2B5EF4-FFF2-40B4-BE49-F238E27FC236}">
                <a16:creationId xmlns:a16="http://schemas.microsoft.com/office/drawing/2014/main" id="{6C55906A-3178-445D-9E58-4DECDB444DCA}"/>
              </a:ext>
            </a:extLst>
          </p:cNvPr>
          <p:cNvSpPr>
            <a:spLocks noGrp="1"/>
          </p:cNvSpPr>
          <p:nvPr>
            <p:ph type="body" idx="1"/>
          </p:nvPr>
        </p:nvSpPr>
        <p:spPr bwMode="auto">
          <a:xfrm>
            <a:off x="457200" y="15605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6" name="Slide Number Placeholder 5">
            <a:extLst>
              <a:ext uri="{FF2B5EF4-FFF2-40B4-BE49-F238E27FC236}">
                <a16:creationId xmlns:a16="http://schemas.microsoft.com/office/drawing/2014/main" id="{1564E8D8-0CCB-4FCF-9141-B41D4A7AB5EE}"/>
              </a:ext>
            </a:extLst>
          </p:cNvPr>
          <p:cNvSpPr>
            <a:spLocks noGrp="1"/>
          </p:cNvSpPr>
          <p:nvPr>
            <p:ph type="sldNum" sz="quarter" idx="4"/>
          </p:nvPr>
        </p:nvSpPr>
        <p:spPr>
          <a:xfrm>
            <a:off x="457200" y="6435725"/>
            <a:ext cx="560388" cy="29527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AD3CBED1-4637-48FE-837C-CECF09C8BB5C}" type="slidenum">
              <a:rPr lang="en-ZA" altLang="en-US"/>
              <a:pPr>
                <a:defRPr/>
              </a:pPr>
              <a:t>‹#›</a:t>
            </a:fld>
            <a:endParaRPr lang="en-ZA" altLang="en-US"/>
          </a:p>
        </p:txBody>
      </p:sp>
      <p:sp>
        <p:nvSpPr>
          <p:cNvPr id="2053" name="Rectangle 6">
            <a:extLst>
              <a:ext uri="{FF2B5EF4-FFF2-40B4-BE49-F238E27FC236}">
                <a16:creationId xmlns:a16="http://schemas.microsoft.com/office/drawing/2014/main" id="{90CA24C1-5626-4BCA-8CBC-1CCC3E997EB8}"/>
              </a:ext>
            </a:extLst>
          </p:cNvPr>
          <p:cNvSpPr>
            <a:spLocks noChangeArrowheads="1"/>
          </p:cNvSpPr>
          <p:nvPr userDrawn="1"/>
        </p:nvSpPr>
        <p:spPr bwMode="auto">
          <a:xfrm>
            <a:off x="2228850" y="6173788"/>
            <a:ext cx="184150" cy="338137"/>
          </a:xfrm>
          <a:prstGeom prst="rect">
            <a:avLst/>
          </a:prstGeom>
          <a:noFill/>
          <a:ln>
            <a:noFill/>
          </a:ln>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defRPr/>
            </a:pPr>
            <a:endParaRPr lang="en-US" altLang="en-US" sz="1600"/>
          </a:p>
        </p:txBody>
      </p:sp>
      <p:pic>
        <p:nvPicPr>
          <p:cNvPr id="2054" name="Picture 10">
            <a:extLst>
              <a:ext uri="{FF2B5EF4-FFF2-40B4-BE49-F238E27FC236}">
                <a16:creationId xmlns:a16="http://schemas.microsoft.com/office/drawing/2014/main" id="{8B22251A-E9FC-4C36-A563-F3D194103B6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26313" y="5795963"/>
            <a:ext cx="16097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39" r:id="rId1"/>
    <p:sldLayoutId id="2147485690" r:id="rId2"/>
    <p:sldLayoutId id="2147485691" r:id="rId3"/>
    <p:sldLayoutId id="2147485692" r:id="rId4"/>
    <p:sldLayoutId id="2147485740" r:id="rId5"/>
    <p:sldLayoutId id="2147485693" r:id="rId6"/>
    <p:sldLayoutId id="2147485694" r:id="rId7"/>
    <p:sldLayoutId id="2147485695" r:id="rId8"/>
    <p:sldLayoutId id="2147485696" r:id="rId9"/>
    <p:sldLayoutId id="2147485741" r:id="rId10"/>
    <p:sldLayoutId id="2147485742" r:id="rId11"/>
    <p:sldLayoutId id="2147485697" r:id="rId12"/>
  </p:sldLayoutIdLst>
  <p:hf hdr="0" ftr="0" dt="0"/>
  <p:txStyles>
    <p:titleStyle>
      <a:lvl1pPr algn="l" rtl="0" eaLnBrk="0" fontAlgn="base" hangingPunct="0">
        <a:spcBef>
          <a:spcPct val="0"/>
        </a:spcBef>
        <a:spcAft>
          <a:spcPct val="0"/>
        </a:spcAft>
        <a:defRPr sz="3200" b="1" kern="1200">
          <a:solidFill>
            <a:srgbClr val="05722E"/>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200" b="1">
          <a:solidFill>
            <a:srgbClr val="05722E"/>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200" b="1">
          <a:solidFill>
            <a:srgbClr val="05722E"/>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200" b="1">
          <a:solidFill>
            <a:srgbClr val="05722E"/>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200" b="1">
          <a:solidFill>
            <a:srgbClr val="05722E"/>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200" b="1">
          <a:solidFill>
            <a:srgbClr val="05722E"/>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200" b="1">
          <a:solidFill>
            <a:srgbClr val="05722E"/>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200" b="1">
          <a:solidFill>
            <a:srgbClr val="05722E"/>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200" b="1">
          <a:solidFill>
            <a:srgbClr val="05722E"/>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5722E"/>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53" descr="archive:TWOTONE jhb WIP:1405 NDA CI &amp; manual:DESIGNED CI ELEMENTS:1405 NDA ppt:NDA 1-02.jpg">
            <a:extLst>
              <a:ext uri="{FF2B5EF4-FFF2-40B4-BE49-F238E27FC236}">
                <a16:creationId xmlns:a16="http://schemas.microsoft.com/office/drawing/2014/main" id="{F0DF6981-0BD6-4518-BBAC-9EA560F99864}"/>
              </a:ext>
            </a:extLst>
          </p:cNvPr>
          <p:cNvPicPr>
            <a:picLocks noChangeAspect="1" noChangeArrowheads="1"/>
          </p:cNvPicPr>
          <p:nvPr userDrawn="1"/>
        </p:nvPicPr>
        <p:blipFill>
          <a:blip r:embed="rId14" r:link="rId15">
            <a:extLst>
              <a:ext uri="{28A0092B-C50C-407E-A947-70E740481C1C}">
                <a14:useLocalDpi xmlns:a14="http://schemas.microsoft.com/office/drawing/2010/main" val="0"/>
              </a:ext>
            </a:extLst>
          </a:blip>
          <a:srcRect/>
          <a:stretch>
            <a:fillRect/>
          </a:stretch>
        </p:blipFill>
        <p:spPr bwMode="auto">
          <a:xfrm>
            <a:off x="-1588" y="0"/>
            <a:ext cx="914558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7" name="Rectangle 35">
            <a:extLst>
              <a:ext uri="{FF2B5EF4-FFF2-40B4-BE49-F238E27FC236}">
                <a16:creationId xmlns:a16="http://schemas.microsoft.com/office/drawing/2014/main" id="{A4FDCD84-941C-4735-A264-DF29C8FDF9CD}"/>
              </a:ext>
            </a:extLst>
          </p:cNvPr>
          <p:cNvSpPr>
            <a:spLocks noGrp="1" noChangeArrowheads="1"/>
          </p:cNvSpPr>
          <p:nvPr>
            <p:ph type="dt" sz="half" idx="2"/>
          </p:nvPr>
        </p:nvSpPr>
        <p:spPr bwMode="auto">
          <a:xfrm>
            <a:off x="719138"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000">
                <a:solidFill>
                  <a:srgbClr val="007784"/>
                </a:solidFill>
                <a:latin typeface="+mn-lt"/>
              </a:defRPr>
            </a:lvl1pPr>
          </a:lstStyle>
          <a:p>
            <a:pPr>
              <a:defRPr/>
            </a:pPr>
            <a:fld id="{62E0963D-4680-4D2D-9088-0423779B16FE}" type="datetime1">
              <a:rPr lang="en-US"/>
              <a:pPr>
                <a:defRPr/>
              </a:pPr>
              <a:t>10/14/2021</a:t>
            </a:fld>
            <a:endParaRPr lang="en-US"/>
          </a:p>
        </p:txBody>
      </p:sp>
      <p:sp>
        <p:nvSpPr>
          <p:cNvPr id="3108" name="Rectangle 36">
            <a:extLst>
              <a:ext uri="{FF2B5EF4-FFF2-40B4-BE49-F238E27FC236}">
                <a16:creationId xmlns:a16="http://schemas.microsoft.com/office/drawing/2014/main" id="{A1E2DEEC-D7E0-4E56-87E0-98ACB0401E80}"/>
              </a:ext>
            </a:extLst>
          </p:cNvPr>
          <p:cNvSpPr>
            <a:spLocks noGrp="1" noChangeArrowheads="1"/>
          </p:cNvSpPr>
          <p:nvPr>
            <p:ph type="ftr" sz="quarter" idx="3"/>
          </p:nvPr>
        </p:nvSpPr>
        <p:spPr bwMode="auto">
          <a:xfrm>
            <a:off x="3125788"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000">
                <a:solidFill>
                  <a:srgbClr val="007784"/>
                </a:solidFill>
                <a:latin typeface="+mn-lt"/>
              </a:defRPr>
            </a:lvl1pPr>
          </a:lstStyle>
          <a:p>
            <a:pPr>
              <a:defRPr/>
            </a:pPr>
            <a:endParaRPr lang="en-US"/>
          </a:p>
        </p:txBody>
      </p:sp>
      <p:sp>
        <p:nvSpPr>
          <p:cNvPr id="3109" name="Rectangle 37">
            <a:extLst>
              <a:ext uri="{FF2B5EF4-FFF2-40B4-BE49-F238E27FC236}">
                <a16:creationId xmlns:a16="http://schemas.microsoft.com/office/drawing/2014/main" id="{74972F49-1CCA-48FF-BAEB-233208B5AEC5}"/>
              </a:ext>
            </a:extLst>
          </p:cNvPr>
          <p:cNvSpPr>
            <a:spLocks noGrp="1" noChangeArrowheads="1"/>
          </p:cNvSpPr>
          <p:nvPr>
            <p:ph type="sldNum" sz="quarter" idx="4"/>
          </p:nvPr>
        </p:nvSpPr>
        <p:spPr bwMode="auto">
          <a:xfrm>
            <a:off x="65151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000" smtClean="0">
                <a:solidFill>
                  <a:srgbClr val="007784"/>
                </a:solidFill>
                <a:latin typeface="Arial" panose="020B0604020202020204" pitchFamily="34" charset="0"/>
              </a:defRPr>
            </a:lvl1pPr>
          </a:lstStyle>
          <a:p>
            <a:pPr>
              <a:defRPr/>
            </a:pPr>
            <a:fld id="{B3BB2995-5A80-4A98-A7B4-C29AC8EEA652}" type="slidenum">
              <a:rPr lang="en-US" altLang="en-US"/>
              <a:pPr>
                <a:defRPr/>
              </a:pPr>
              <a:t>‹#›</a:t>
            </a:fld>
            <a:endParaRPr lang="en-US" altLang="en-US"/>
          </a:p>
        </p:txBody>
      </p:sp>
      <p:sp>
        <p:nvSpPr>
          <p:cNvPr id="3078" name="Rectangle 38">
            <a:extLst>
              <a:ext uri="{FF2B5EF4-FFF2-40B4-BE49-F238E27FC236}">
                <a16:creationId xmlns:a16="http://schemas.microsoft.com/office/drawing/2014/main" id="{CAF9D29F-ADD7-4376-8460-961E1CFE0B3D}"/>
              </a:ext>
            </a:extLst>
          </p:cNvPr>
          <p:cNvSpPr>
            <a:spLocks noGrp="1" noChangeArrowheads="1"/>
          </p:cNvSpPr>
          <p:nvPr>
            <p:ph type="body" idx="1"/>
          </p:nvPr>
        </p:nvSpPr>
        <p:spPr bwMode="auto">
          <a:xfrm>
            <a:off x="762000" y="1524000"/>
            <a:ext cx="77009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9" name="Rectangle 34">
            <a:extLst>
              <a:ext uri="{FF2B5EF4-FFF2-40B4-BE49-F238E27FC236}">
                <a16:creationId xmlns:a16="http://schemas.microsoft.com/office/drawing/2014/main" id="{A9953DE4-87AD-46CE-A91D-41B9A3A3B7B0}"/>
              </a:ext>
            </a:extLst>
          </p:cNvPr>
          <p:cNvSpPr>
            <a:spLocks noGrp="1" noChangeArrowheads="1"/>
          </p:cNvSpPr>
          <p:nvPr>
            <p:ph type="title"/>
          </p:nvPr>
        </p:nvSpPr>
        <p:spPr bwMode="auto">
          <a:xfrm>
            <a:off x="762000" y="0"/>
            <a:ext cx="7662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5743" r:id="rId1"/>
    <p:sldLayoutId id="2147485698" r:id="rId2"/>
    <p:sldLayoutId id="2147485699" r:id="rId3"/>
    <p:sldLayoutId id="2147485700" r:id="rId4"/>
    <p:sldLayoutId id="2147485701" r:id="rId5"/>
    <p:sldLayoutId id="2147485702" r:id="rId6"/>
    <p:sldLayoutId id="2147485703" r:id="rId7"/>
    <p:sldLayoutId id="2147485704" r:id="rId8"/>
    <p:sldLayoutId id="2147485705" r:id="rId9"/>
    <p:sldLayoutId id="2147485706" r:id="rId10"/>
    <p:sldLayoutId id="2147485707" r:id="rId11"/>
    <p:sldLayoutId id="2147485744" r:id="rId12"/>
  </p:sldLayoutIdLst>
  <p:transition/>
  <p:hf hdr="0" ft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SzPct val="95000"/>
        <a:buFont typeface="Times" panose="02020603050405020304" pitchFamily="18" charset="0"/>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2pPr>
      <a:lvl3pPr marL="1143000" indent="-22860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3pPr>
      <a:lvl4pPr marL="1600200" indent="-22860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4pPr>
      <a:lvl5pPr marL="2057400" indent="-22860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5pPr>
      <a:lvl6pPr marL="2514600" indent="-228600" algn="l" rtl="0" fontAlgn="base">
        <a:spcBef>
          <a:spcPct val="20000"/>
        </a:spcBef>
        <a:spcAft>
          <a:spcPct val="0"/>
        </a:spcAft>
        <a:buClr>
          <a:schemeClr val="accent2"/>
        </a:buClr>
        <a:buSzPct val="95000"/>
        <a:buFont typeface="Times" charset="0"/>
        <a:buChar char="•"/>
        <a:defRPr sz="1600">
          <a:solidFill>
            <a:schemeClr val="tx1"/>
          </a:solidFill>
          <a:latin typeface="+mn-lt"/>
        </a:defRPr>
      </a:lvl6pPr>
      <a:lvl7pPr marL="2971800" indent="-228600" algn="l" rtl="0" fontAlgn="base">
        <a:spcBef>
          <a:spcPct val="20000"/>
        </a:spcBef>
        <a:spcAft>
          <a:spcPct val="0"/>
        </a:spcAft>
        <a:buClr>
          <a:schemeClr val="accent2"/>
        </a:buClr>
        <a:buSzPct val="95000"/>
        <a:buFont typeface="Times" charset="0"/>
        <a:buChar char="•"/>
        <a:defRPr sz="1600">
          <a:solidFill>
            <a:schemeClr val="tx1"/>
          </a:solidFill>
          <a:latin typeface="+mn-lt"/>
        </a:defRPr>
      </a:lvl7pPr>
      <a:lvl8pPr marL="3429000" indent="-228600" algn="l" rtl="0" fontAlgn="base">
        <a:spcBef>
          <a:spcPct val="20000"/>
        </a:spcBef>
        <a:spcAft>
          <a:spcPct val="0"/>
        </a:spcAft>
        <a:buClr>
          <a:schemeClr val="accent2"/>
        </a:buClr>
        <a:buSzPct val="95000"/>
        <a:buFont typeface="Times" charset="0"/>
        <a:buChar char="•"/>
        <a:defRPr sz="1600">
          <a:solidFill>
            <a:schemeClr val="tx1"/>
          </a:solidFill>
          <a:latin typeface="+mn-lt"/>
        </a:defRPr>
      </a:lvl8pPr>
      <a:lvl9pPr marL="3886200" indent="-228600" algn="l" rtl="0" fontAlgn="base">
        <a:spcBef>
          <a:spcPct val="20000"/>
        </a:spcBef>
        <a:spcAft>
          <a:spcPct val="0"/>
        </a:spcAft>
        <a:buClr>
          <a:schemeClr val="accent2"/>
        </a:buClr>
        <a:buSzPct val="95000"/>
        <a:buFont typeface="Times"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53" descr="archive:TWOTONE jhb WIP:1405 NDA CI &amp; manual:DESIGNED CI ELEMENTS:1405 NDA ppt:NDA 1-02.jpg">
            <a:extLst>
              <a:ext uri="{FF2B5EF4-FFF2-40B4-BE49-F238E27FC236}">
                <a16:creationId xmlns:a16="http://schemas.microsoft.com/office/drawing/2014/main" id="{39030871-EC76-4AC9-BD53-340D2614B9E0}"/>
              </a:ext>
            </a:extLst>
          </p:cNvPr>
          <p:cNvPicPr>
            <a:picLocks noChangeAspect="1" noChangeArrowheads="1"/>
          </p:cNvPicPr>
          <p:nvPr userDrawn="1"/>
        </p:nvPicPr>
        <p:blipFill>
          <a:blip r:embed="rId14" r:link="rId15">
            <a:extLst>
              <a:ext uri="{28A0092B-C50C-407E-A947-70E740481C1C}">
                <a14:useLocalDpi xmlns:a14="http://schemas.microsoft.com/office/drawing/2010/main" val="0"/>
              </a:ext>
            </a:extLst>
          </a:blip>
          <a:srcRect/>
          <a:stretch>
            <a:fillRect/>
          </a:stretch>
        </p:blipFill>
        <p:spPr bwMode="auto">
          <a:xfrm>
            <a:off x="-1588" y="0"/>
            <a:ext cx="914558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7" name="Rectangle 35">
            <a:extLst>
              <a:ext uri="{FF2B5EF4-FFF2-40B4-BE49-F238E27FC236}">
                <a16:creationId xmlns:a16="http://schemas.microsoft.com/office/drawing/2014/main" id="{E46618A2-5A05-4ABE-BD6F-71585A5FD5DD}"/>
              </a:ext>
            </a:extLst>
          </p:cNvPr>
          <p:cNvSpPr>
            <a:spLocks noGrp="1" noChangeArrowheads="1"/>
          </p:cNvSpPr>
          <p:nvPr>
            <p:ph type="dt" sz="half" idx="2"/>
          </p:nvPr>
        </p:nvSpPr>
        <p:spPr bwMode="auto">
          <a:xfrm>
            <a:off x="719138"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000">
                <a:solidFill>
                  <a:srgbClr val="007784"/>
                </a:solidFill>
                <a:latin typeface="+mn-lt"/>
              </a:defRPr>
            </a:lvl1pPr>
          </a:lstStyle>
          <a:p>
            <a:pPr>
              <a:defRPr/>
            </a:pPr>
            <a:fld id="{283ADEC6-6A3A-499B-A799-23D63EA49740}" type="datetime1">
              <a:rPr lang="en-US"/>
              <a:pPr>
                <a:defRPr/>
              </a:pPr>
              <a:t>10/14/2021</a:t>
            </a:fld>
            <a:endParaRPr lang="en-US"/>
          </a:p>
        </p:txBody>
      </p:sp>
      <p:sp>
        <p:nvSpPr>
          <p:cNvPr id="3108" name="Rectangle 36">
            <a:extLst>
              <a:ext uri="{FF2B5EF4-FFF2-40B4-BE49-F238E27FC236}">
                <a16:creationId xmlns:a16="http://schemas.microsoft.com/office/drawing/2014/main" id="{04A45AD4-555B-418B-A87D-E8597F7AB585}"/>
              </a:ext>
            </a:extLst>
          </p:cNvPr>
          <p:cNvSpPr>
            <a:spLocks noGrp="1" noChangeArrowheads="1"/>
          </p:cNvSpPr>
          <p:nvPr>
            <p:ph type="ftr" sz="quarter" idx="3"/>
          </p:nvPr>
        </p:nvSpPr>
        <p:spPr bwMode="auto">
          <a:xfrm>
            <a:off x="3125788"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000">
                <a:solidFill>
                  <a:srgbClr val="007784"/>
                </a:solidFill>
                <a:latin typeface="+mn-lt"/>
              </a:defRPr>
            </a:lvl1pPr>
          </a:lstStyle>
          <a:p>
            <a:pPr>
              <a:defRPr/>
            </a:pPr>
            <a:endParaRPr lang="en-US"/>
          </a:p>
        </p:txBody>
      </p:sp>
      <p:sp>
        <p:nvSpPr>
          <p:cNvPr id="3109" name="Rectangle 37">
            <a:extLst>
              <a:ext uri="{FF2B5EF4-FFF2-40B4-BE49-F238E27FC236}">
                <a16:creationId xmlns:a16="http://schemas.microsoft.com/office/drawing/2014/main" id="{7F1F31A5-F40D-4235-865E-D701EA07CF45}"/>
              </a:ext>
            </a:extLst>
          </p:cNvPr>
          <p:cNvSpPr>
            <a:spLocks noGrp="1" noChangeArrowheads="1"/>
          </p:cNvSpPr>
          <p:nvPr>
            <p:ph type="sldNum" sz="quarter" idx="4"/>
          </p:nvPr>
        </p:nvSpPr>
        <p:spPr bwMode="auto">
          <a:xfrm>
            <a:off x="65151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000" smtClean="0">
                <a:solidFill>
                  <a:srgbClr val="007784"/>
                </a:solidFill>
                <a:latin typeface="Arial" panose="020B0604020202020204" pitchFamily="34" charset="0"/>
              </a:defRPr>
            </a:lvl1pPr>
          </a:lstStyle>
          <a:p>
            <a:pPr>
              <a:defRPr/>
            </a:pPr>
            <a:fld id="{6F5616E3-AB6E-484D-B3E8-39EC88DB37F8}" type="slidenum">
              <a:rPr lang="en-US" altLang="en-US"/>
              <a:pPr>
                <a:defRPr/>
              </a:pPr>
              <a:t>‹#›</a:t>
            </a:fld>
            <a:endParaRPr lang="en-US" altLang="en-US"/>
          </a:p>
        </p:txBody>
      </p:sp>
      <p:sp>
        <p:nvSpPr>
          <p:cNvPr id="4102" name="Rectangle 38">
            <a:extLst>
              <a:ext uri="{FF2B5EF4-FFF2-40B4-BE49-F238E27FC236}">
                <a16:creationId xmlns:a16="http://schemas.microsoft.com/office/drawing/2014/main" id="{7D633DA8-8F55-4149-8B18-FE2599606D06}"/>
              </a:ext>
            </a:extLst>
          </p:cNvPr>
          <p:cNvSpPr>
            <a:spLocks noGrp="1" noChangeArrowheads="1"/>
          </p:cNvSpPr>
          <p:nvPr>
            <p:ph type="body" idx="1"/>
          </p:nvPr>
        </p:nvSpPr>
        <p:spPr bwMode="auto">
          <a:xfrm>
            <a:off x="762000" y="1524000"/>
            <a:ext cx="77009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34">
            <a:extLst>
              <a:ext uri="{FF2B5EF4-FFF2-40B4-BE49-F238E27FC236}">
                <a16:creationId xmlns:a16="http://schemas.microsoft.com/office/drawing/2014/main" id="{1BDC1D9F-CA1B-43DE-8625-1DAED169AF13}"/>
              </a:ext>
            </a:extLst>
          </p:cNvPr>
          <p:cNvSpPr>
            <a:spLocks noGrp="1" noChangeArrowheads="1"/>
          </p:cNvSpPr>
          <p:nvPr>
            <p:ph type="title"/>
          </p:nvPr>
        </p:nvSpPr>
        <p:spPr bwMode="auto">
          <a:xfrm>
            <a:off x="762000" y="0"/>
            <a:ext cx="7662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5745" r:id="rId1"/>
    <p:sldLayoutId id="2147485708" r:id="rId2"/>
    <p:sldLayoutId id="2147485709" r:id="rId3"/>
    <p:sldLayoutId id="2147485710" r:id="rId4"/>
    <p:sldLayoutId id="2147485711" r:id="rId5"/>
    <p:sldLayoutId id="2147485712" r:id="rId6"/>
    <p:sldLayoutId id="2147485713" r:id="rId7"/>
    <p:sldLayoutId id="2147485714" r:id="rId8"/>
    <p:sldLayoutId id="2147485715" r:id="rId9"/>
    <p:sldLayoutId id="2147485716" r:id="rId10"/>
    <p:sldLayoutId id="2147485717" r:id="rId11"/>
    <p:sldLayoutId id="2147485746" r:id="rId12"/>
  </p:sldLayoutIdLst>
  <p:transition/>
  <p:hf hdr="0" ft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SzPct val="95000"/>
        <a:buFont typeface="Times" panose="02020603050405020304" pitchFamily="18" charset="0"/>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2pPr>
      <a:lvl3pPr marL="1143000" indent="-22860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3pPr>
      <a:lvl4pPr marL="1600200" indent="-22860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4pPr>
      <a:lvl5pPr marL="2057400" indent="-22860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5pPr>
      <a:lvl6pPr marL="2514600" indent="-228600" algn="l" rtl="0" fontAlgn="base">
        <a:spcBef>
          <a:spcPct val="20000"/>
        </a:spcBef>
        <a:spcAft>
          <a:spcPct val="0"/>
        </a:spcAft>
        <a:buClr>
          <a:schemeClr val="accent2"/>
        </a:buClr>
        <a:buSzPct val="95000"/>
        <a:buFont typeface="Times" charset="0"/>
        <a:buChar char="•"/>
        <a:defRPr sz="1600">
          <a:solidFill>
            <a:schemeClr val="tx1"/>
          </a:solidFill>
          <a:latin typeface="+mn-lt"/>
        </a:defRPr>
      </a:lvl6pPr>
      <a:lvl7pPr marL="2971800" indent="-228600" algn="l" rtl="0" fontAlgn="base">
        <a:spcBef>
          <a:spcPct val="20000"/>
        </a:spcBef>
        <a:spcAft>
          <a:spcPct val="0"/>
        </a:spcAft>
        <a:buClr>
          <a:schemeClr val="accent2"/>
        </a:buClr>
        <a:buSzPct val="95000"/>
        <a:buFont typeface="Times" charset="0"/>
        <a:buChar char="•"/>
        <a:defRPr sz="1600">
          <a:solidFill>
            <a:schemeClr val="tx1"/>
          </a:solidFill>
          <a:latin typeface="+mn-lt"/>
        </a:defRPr>
      </a:lvl7pPr>
      <a:lvl8pPr marL="3429000" indent="-228600" algn="l" rtl="0" fontAlgn="base">
        <a:spcBef>
          <a:spcPct val="20000"/>
        </a:spcBef>
        <a:spcAft>
          <a:spcPct val="0"/>
        </a:spcAft>
        <a:buClr>
          <a:schemeClr val="accent2"/>
        </a:buClr>
        <a:buSzPct val="95000"/>
        <a:buFont typeface="Times" charset="0"/>
        <a:buChar char="•"/>
        <a:defRPr sz="1600">
          <a:solidFill>
            <a:schemeClr val="tx1"/>
          </a:solidFill>
          <a:latin typeface="+mn-lt"/>
        </a:defRPr>
      </a:lvl8pPr>
      <a:lvl9pPr marL="3886200" indent="-228600" algn="l" rtl="0" fontAlgn="base">
        <a:spcBef>
          <a:spcPct val="20000"/>
        </a:spcBef>
        <a:spcAft>
          <a:spcPct val="0"/>
        </a:spcAft>
        <a:buClr>
          <a:schemeClr val="accent2"/>
        </a:buClr>
        <a:buSzPct val="95000"/>
        <a:buFont typeface="Times"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53" descr="archive:TWOTONE jhb WIP:1405 NDA CI &amp; manual:DESIGNED CI ELEMENTS:1405 NDA ppt:NDA 1-02.jpg">
            <a:extLst>
              <a:ext uri="{FF2B5EF4-FFF2-40B4-BE49-F238E27FC236}">
                <a16:creationId xmlns:a16="http://schemas.microsoft.com/office/drawing/2014/main" id="{82AD18CC-66A7-4E2F-987C-E409D9067AED}"/>
              </a:ext>
            </a:extLst>
          </p:cNvPr>
          <p:cNvPicPr>
            <a:picLocks noChangeAspect="1" noChangeArrowheads="1"/>
          </p:cNvPicPr>
          <p:nvPr userDrawn="1"/>
        </p:nvPicPr>
        <p:blipFill>
          <a:blip r:embed="rId13" r:link="rId14">
            <a:extLst>
              <a:ext uri="{28A0092B-C50C-407E-A947-70E740481C1C}">
                <a14:useLocalDpi xmlns:a14="http://schemas.microsoft.com/office/drawing/2010/main" val="0"/>
              </a:ext>
            </a:extLst>
          </a:blip>
          <a:srcRect/>
          <a:stretch>
            <a:fillRect/>
          </a:stretch>
        </p:blipFill>
        <p:spPr bwMode="auto">
          <a:xfrm>
            <a:off x="-1588" y="0"/>
            <a:ext cx="914558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7" name="Rectangle 35">
            <a:extLst>
              <a:ext uri="{FF2B5EF4-FFF2-40B4-BE49-F238E27FC236}">
                <a16:creationId xmlns:a16="http://schemas.microsoft.com/office/drawing/2014/main" id="{0DD53ACB-A7E3-46CB-8A37-B973C974EA38}"/>
              </a:ext>
            </a:extLst>
          </p:cNvPr>
          <p:cNvSpPr>
            <a:spLocks noGrp="1" noChangeArrowheads="1"/>
          </p:cNvSpPr>
          <p:nvPr>
            <p:ph type="dt" sz="half" idx="2"/>
          </p:nvPr>
        </p:nvSpPr>
        <p:spPr bwMode="auto">
          <a:xfrm>
            <a:off x="719138"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000">
                <a:solidFill>
                  <a:srgbClr val="007784"/>
                </a:solidFill>
                <a:latin typeface="+mn-lt"/>
              </a:defRPr>
            </a:lvl1pPr>
          </a:lstStyle>
          <a:p>
            <a:pPr>
              <a:defRPr/>
            </a:pPr>
            <a:endParaRPr lang="en-US"/>
          </a:p>
        </p:txBody>
      </p:sp>
      <p:sp>
        <p:nvSpPr>
          <p:cNvPr id="3108" name="Rectangle 36">
            <a:extLst>
              <a:ext uri="{FF2B5EF4-FFF2-40B4-BE49-F238E27FC236}">
                <a16:creationId xmlns:a16="http://schemas.microsoft.com/office/drawing/2014/main" id="{F553B15E-247C-4FBD-B50F-D279F07187A4}"/>
              </a:ext>
            </a:extLst>
          </p:cNvPr>
          <p:cNvSpPr>
            <a:spLocks noGrp="1" noChangeArrowheads="1"/>
          </p:cNvSpPr>
          <p:nvPr>
            <p:ph type="ftr" sz="quarter" idx="3"/>
          </p:nvPr>
        </p:nvSpPr>
        <p:spPr bwMode="auto">
          <a:xfrm>
            <a:off x="3125788"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000">
                <a:solidFill>
                  <a:srgbClr val="007784"/>
                </a:solidFill>
                <a:latin typeface="+mn-lt"/>
              </a:defRPr>
            </a:lvl1pPr>
          </a:lstStyle>
          <a:p>
            <a:pPr>
              <a:defRPr/>
            </a:pPr>
            <a:endParaRPr lang="en-US"/>
          </a:p>
        </p:txBody>
      </p:sp>
      <p:sp>
        <p:nvSpPr>
          <p:cNvPr id="3109" name="Rectangle 37">
            <a:extLst>
              <a:ext uri="{FF2B5EF4-FFF2-40B4-BE49-F238E27FC236}">
                <a16:creationId xmlns:a16="http://schemas.microsoft.com/office/drawing/2014/main" id="{56F6DAC8-3A29-4B67-8986-253D85E32F22}"/>
              </a:ext>
            </a:extLst>
          </p:cNvPr>
          <p:cNvSpPr>
            <a:spLocks noGrp="1" noChangeArrowheads="1"/>
          </p:cNvSpPr>
          <p:nvPr>
            <p:ph type="sldNum" sz="quarter" idx="4"/>
          </p:nvPr>
        </p:nvSpPr>
        <p:spPr bwMode="auto">
          <a:xfrm>
            <a:off x="65151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000" smtClean="0">
                <a:solidFill>
                  <a:srgbClr val="007784"/>
                </a:solidFill>
                <a:latin typeface="Arial" panose="020B0604020202020204" pitchFamily="34" charset="0"/>
              </a:defRPr>
            </a:lvl1pPr>
          </a:lstStyle>
          <a:p>
            <a:pPr>
              <a:defRPr/>
            </a:pPr>
            <a:fld id="{05BD23DA-03B4-4DF9-8BD2-A0C7046C46AF}" type="slidenum">
              <a:rPr lang="en-US" altLang="en-US"/>
              <a:pPr>
                <a:defRPr/>
              </a:pPr>
              <a:t>‹#›</a:t>
            </a:fld>
            <a:endParaRPr lang="en-US" altLang="en-US"/>
          </a:p>
        </p:txBody>
      </p:sp>
      <p:sp>
        <p:nvSpPr>
          <p:cNvPr id="5126" name="Rectangle 38">
            <a:extLst>
              <a:ext uri="{FF2B5EF4-FFF2-40B4-BE49-F238E27FC236}">
                <a16:creationId xmlns:a16="http://schemas.microsoft.com/office/drawing/2014/main" id="{441B2A65-D7A6-4730-B590-D80E18F32180}"/>
              </a:ext>
            </a:extLst>
          </p:cNvPr>
          <p:cNvSpPr>
            <a:spLocks noGrp="1" noChangeArrowheads="1"/>
          </p:cNvSpPr>
          <p:nvPr>
            <p:ph type="body" idx="1"/>
          </p:nvPr>
        </p:nvSpPr>
        <p:spPr bwMode="auto">
          <a:xfrm>
            <a:off x="762000" y="1524000"/>
            <a:ext cx="77009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7" name="Rectangle 34">
            <a:extLst>
              <a:ext uri="{FF2B5EF4-FFF2-40B4-BE49-F238E27FC236}">
                <a16:creationId xmlns:a16="http://schemas.microsoft.com/office/drawing/2014/main" id="{DAD37FD3-C73B-4196-ABE7-8AA50AEB9E46}"/>
              </a:ext>
            </a:extLst>
          </p:cNvPr>
          <p:cNvSpPr>
            <a:spLocks noGrp="1" noChangeArrowheads="1"/>
          </p:cNvSpPr>
          <p:nvPr>
            <p:ph type="title"/>
          </p:nvPr>
        </p:nvSpPr>
        <p:spPr bwMode="auto">
          <a:xfrm>
            <a:off x="762000" y="0"/>
            <a:ext cx="7662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5747" r:id="rId1"/>
    <p:sldLayoutId id="2147485718" r:id="rId2"/>
    <p:sldLayoutId id="2147485719" r:id="rId3"/>
    <p:sldLayoutId id="2147485720" r:id="rId4"/>
    <p:sldLayoutId id="2147485721" r:id="rId5"/>
    <p:sldLayoutId id="2147485722" r:id="rId6"/>
    <p:sldLayoutId id="2147485723" r:id="rId7"/>
    <p:sldLayoutId id="2147485724" r:id="rId8"/>
    <p:sldLayoutId id="2147485725" r:id="rId9"/>
    <p:sldLayoutId id="2147485726" r:id="rId10"/>
    <p:sldLayoutId id="2147485727" r:id="rId11"/>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SzPct val="95000"/>
        <a:buFont typeface="Times" panose="02020603050405020304" pitchFamily="18" charset="0"/>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2pPr>
      <a:lvl3pPr marL="1143000" indent="-22860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3pPr>
      <a:lvl4pPr marL="1600200" indent="-22860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4pPr>
      <a:lvl5pPr marL="2057400" indent="-22860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5pPr>
      <a:lvl6pPr marL="2514600" indent="-228600" algn="l" rtl="0" fontAlgn="base">
        <a:spcBef>
          <a:spcPct val="20000"/>
        </a:spcBef>
        <a:spcAft>
          <a:spcPct val="0"/>
        </a:spcAft>
        <a:buClr>
          <a:schemeClr val="accent2"/>
        </a:buClr>
        <a:buSzPct val="95000"/>
        <a:buFont typeface="Times" charset="0"/>
        <a:buChar char="•"/>
        <a:defRPr sz="1600">
          <a:solidFill>
            <a:schemeClr val="tx1"/>
          </a:solidFill>
          <a:latin typeface="+mn-lt"/>
        </a:defRPr>
      </a:lvl6pPr>
      <a:lvl7pPr marL="2971800" indent="-228600" algn="l" rtl="0" fontAlgn="base">
        <a:spcBef>
          <a:spcPct val="20000"/>
        </a:spcBef>
        <a:spcAft>
          <a:spcPct val="0"/>
        </a:spcAft>
        <a:buClr>
          <a:schemeClr val="accent2"/>
        </a:buClr>
        <a:buSzPct val="95000"/>
        <a:buFont typeface="Times" charset="0"/>
        <a:buChar char="•"/>
        <a:defRPr sz="1600">
          <a:solidFill>
            <a:schemeClr val="tx1"/>
          </a:solidFill>
          <a:latin typeface="+mn-lt"/>
        </a:defRPr>
      </a:lvl7pPr>
      <a:lvl8pPr marL="3429000" indent="-228600" algn="l" rtl="0" fontAlgn="base">
        <a:spcBef>
          <a:spcPct val="20000"/>
        </a:spcBef>
        <a:spcAft>
          <a:spcPct val="0"/>
        </a:spcAft>
        <a:buClr>
          <a:schemeClr val="accent2"/>
        </a:buClr>
        <a:buSzPct val="95000"/>
        <a:buFont typeface="Times" charset="0"/>
        <a:buChar char="•"/>
        <a:defRPr sz="1600">
          <a:solidFill>
            <a:schemeClr val="tx1"/>
          </a:solidFill>
          <a:latin typeface="+mn-lt"/>
        </a:defRPr>
      </a:lvl8pPr>
      <a:lvl9pPr marL="3886200" indent="-228600" algn="l" rtl="0" fontAlgn="base">
        <a:spcBef>
          <a:spcPct val="20000"/>
        </a:spcBef>
        <a:spcAft>
          <a:spcPct val="0"/>
        </a:spcAft>
        <a:buClr>
          <a:schemeClr val="accent2"/>
        </a:buClr>
        <a:buSzPct val="95000"/>
        <a:buFont typeface="Times"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53" descr="archive:TWOTONE jhb WIP:1405 NDA CI &amp; manual:DESIGNED CI ELEMENTS:1405 NDA ppt:NDA 1-02.jpg">
            <a:extLst>
              <a:ext uri="{FF2B5EF4-FFF2-40B4-BE49-F238E27FC236}">
                <a16:creationId xmlns:a16="http://schemas.microsoft.com/office/drawing/2014/main" id="{DB8F5AE3-E4BE-4BB7-9FD4-037BD502E599}"/>
              </a:ext>
            </a:extLst>
          </p:cNvPr>
          <p:cNvPicPr>
            <a:picLocks noChangeAspect="1" noChangeArrowheads="1"/>
          </p:cNvPicPr>
          <p:nvPr userDrawn="1"/>
        </p:nvPicPr>
        <p:blipFill>
          <a:blip r:embed="rId13" r:link="rId14">
            <a:extLst>
              <a:ext uri="{28A0092B-C50C-407E-A947-70E740481C1C}">
                <a14:useLocalDpi xmlns:a14="http://schemas.microsoft.com/office/drawing/2010/main" val="0"/>
              </a:ext>
            </a:extLst>
          </a:blip>
          <a:srcRect/>
          <a:stretch>
            <a:fillRect/>
          </a:stretch>
        </p:blipFill>
        <p:spPr bwMode="auto">
          <a:xfrm>
            <a:off x="-1588" y="0"/>
            <a:ext cx="914558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7" name="Rectangle 35">
            <a:extLst>
              <a:ext uri="{FF2B5EF4-FFF2-40B4-BE49-F238E27FC236}">
                <a16:creationId xmlns:a16="http://schemas.microsoft.com/office/drawing/2014/main" id="{F4949551-DDED-4F15-84E3-DA5BD10ABFC6}"/>
              </a:ext>
            </a:extLst>
          </p:cNvPr>
          <p:cNvSpPr>
            <a:spLocks noGrp="1" noChangeArrowheads="1"/>
          </p:cNvSpPr>
          <p:nvPr>
            <p:ph type="dt" sz="half" idx="2"/>
          </p:nvPr>
        </p:nvSpPr>
        <p:spPr bwMode="auto">
          <a:xfrm>
            <a:off x="719138"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000" b="0">
                <a:solidFill>
                  <a:srgbClr val="007784"/>
                </a:solidFill>
                <a:latin typeface="+mn-lt"/>
                <a:cs typeface="+mn-cs"/>
              </a:defRPr>
            </a:lvl1pPr>
          </a:lstStyle>
          <a:p>
            <a:pPr>
              <a:defRPr/>
            </a:pPr>
            <a:endParaRPr lang="en-US"/>
          </a:p>
        </p:txBody>
      </p:sp>
      <p:sp>
        <p:nvSpPr>
          <p:cNvPr id="3108" name="Rectangle 36">
            <a:extLst>
              <a:ext uri="{FF2B5EF4-FFF2-40B4-BE49-F238E27FC236}">
                <a16:creationId xmlns:a16="http://schemas.microsoft.com/office/drawing/2014/main" id="{CC4EA638-EC81-4656-928C-CB29008EC915}"/>
              </a:ext>
            </a:extLst>
          </p:cNvPr>
          <p:cNvSpPr>
            <a:spLocks noGrp="1" noChangeArrowheads="1"/>
          </p:cNvSpPr>
          <p:nvPr>
            <p:ph type="ftr" sz="quarter" idx="3"/>
          </p:nvPr>
        </p:nvSpPr>
        <p:spPr bwMode="auto">
          <a:xfrm>
            <a:off x="3125788"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000" b="0">
                <a:solidFill>
                  <a:srgbClr val="007784"/>
                </a:solidFill>
                <a:latin typeface="+mn-lt"/>
                <a:cs typeface="+mn-cs"/>
              </a:defRPr>
            </a:lvl1pPr>
          </a:lstStyle>
          <a:p>
            <a:pPr>
              <a:defRPr/>
            </a:pPr>
            <a:endParaRPr lang="en-US"/>
          </a:p>
        </p:txBody>
      </p:sp>
      <p:sp>
        <p:nvSpPr>
          <p:cNvPr id="3109" name="Rectangle 37">
            <a:extLst>
              <a:ext uri="{FF2B5EF4-FFF2-40B4-BE49-F238E27FC236}">
                <a16:creationId xmlns:a16="http://schemas.microsoft.com/office/drawing/2014/main" id="{A1115780-5177-4977-96D6-0B82DAA39266}"/>
              </a:ext>
            </a:extLst>
          </p:cNvPr>
          <p:cNvSpPr>
            <a:spLocks noGrp="1" noChangeArrowheads="1"/>
          </p:cNvSpPr>
          <p:nvPr>
            <p:ph type="sldNum" sz="quarter" idx="4"/>
          </p:nvPr>
        </p:nvSpPr>
        <p:spPr bwMode="auto">
          <a:xfrm>
            <a:off x="65151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000" smtClean="0">
                <a:solidFill>
                  <a:srgbClr val="007784"/>
                </a:solidFill>
                <a:latin typeface="Arial" panose="020B0604020202020204" pitchFamily="34" charset="0"/>
                <a:cs typeface="Arial" panose="020B0604020202020204" pitchFamily="34" charset="0"/>
              </a:defRPr>
            </a:lvl1pPr>
          </a:lstStyle>
          <a:p>
            <a:pPr>
              <a:defRPr/>
            </a:pPr>
            <a:fld id="{CD0EC935-CF68-470B-82A0-A9CA97766F97}" type="slidenum">
              <a:rPr lang="en-US" altLang="en-US"/>
              <a:pPr>
                <a:defRPr/>
              </a:pPr>
              <a:t>‹#›</a:t>
            </a:fld>
            <a:endParaRPr lang="en-US" altLang="en-US"/>
          </a:p>
        </p:txBody>
      </p:sp>
      <p:sp>
        <p:nvSpPr>
          <p:cNvPr id="3110" name="Rectangle 38">
            <a:extLst>
              <a:ext uri="{FF2B5EF4-FFF2-40B4-BE49-F238E27FC236}">
                <a16:creationId xmlns:a16="http://schemas.microsoft.com/office/drawing/2014/main" id="{595883D0-9955-4B4F-9D63-9F2F38D2F3A6}"/>
              </a:ext>
            </a:extLst>
          </p:cNvPr>
          <p:cNvSpPr>
            <a:spLocks noGrp="1" noChangeArrowheads="1"/>
          </p:cNvSpPr>
          <p:nvPr>
            <p:ph type="body" idx="1"/>
          </p:nvPr>
        </p:nvSpPr>
        <p:spPr bwMode="auto">
          <a:xfrm>
            <a:off x="762000" y="1524000"/>
            <a:ext cx="77009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06" name="Rectangle 34">
            <a:extLst>
              <a:ext uri="{FF2B5EF4-FFF2-40B4-BE49-F238E27FC236}">
                <a16:creationId xmlns:a16="http://schemas.microsoft.com/office/drawing/2014/main" id="{C309AB2A-4BDA-495B-B519-B55D26454C18}"/>
              </a:ext>
            </a:extLst>
          </p:cNvPr>
          <p:cNvSpPr>
            <a:spLocks noGrp="1" noChangeArrowheads="1"/>
          </p:cNvSpPr>
          <p:nvPr>
            <p:ph type="title"/>
          </p:nvPr>
        </p:nvSpPr>
        <p:spPr bwMode="auto">
          <a:xfrm>
            <a:off x="762000" y="0"/>
            <a:ext cx="7662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5748" r:id="rId1"/>
    <p:sldLayoutId id="2147485728" r:id="rId2"/>
    <p:sldLayoutId id="2147485729" r:id="rId3"/>
    <p:sldLayoutId id="2147485730" r:id="rId4"/>
    <p:sldLayoutId id="2147485731" r:id="rId5"/>
    <p:sldLayoutId id="2147485732" r:id="rId6"/>
    <p:sldLayoutId id="2147485733" r:id="rId7"/>
    <p:sldLayoutId id="2147485734" r:id="rId8"/>
    <p:sldLayoutId id="2147485735" r:id="rId9"/>
    <p:sldLayoutId id="2147485736" r:id="rId10"/>
    <p:sldLayoutId id="2147485737"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06"/>
                                        </p:tgtEl>
                                        <p:attrNameLst>
                                          <p:attrName>style.visibility</p:attrName>
                                        </p:attrNameLst>
                                      </p:cBhvr>
                                      <p:to>
                                        <p:strVal val="visible"/>
                                      </p:to>
                                    </p:set>
                                    <p:animEffect transition="in" filter="fade">
                                      <p:cBhvr>
                                        <p:cTn id="7" dur="2000"/>
                                        <p:tgtEl>
                                          <p:spTgt spid="3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10">
                                            <p:txEl>
                                              <p:pRg st="0" end="0"/>
                                            </p:txEl>
                                          </p:spTgt>
                                        </p:tgtEl>
                                        <p:attrNameLst>
                                          <p:attrName>style.visibility</p:attrName>
                                        </p:attrNameLst>
                                      </p:cBhvr>
                                      <p:to>
                                        <p:strVal val="visible"/>
                                      </p:to>
                                    </p:set>
                                    <p:animEffect transition="in" filter="fade">
                                      <p:cBhvr>
                                        <p:cTn id="12" dur="2000"/>
                                        <p:tgtEl>
                                          <p:spTgt spid="31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10">
                                            <p:txEl>
                                              <p:pRg st="1" end="1"/>
                                            </p:txEl>
                                          </p:spTgt>
                                        </p:tgtEl>
                                        <p:attrNameLst>
                                          <p:attrName>style.visibility</p:attrName>
                                        </p:attrNameLst>
                                      </p:cBhvr>
                                      <p:to>
                                        <p:strVal val="visible"/>
                                      </p:to>
                                    </p:set>
                                    <p:animEffect transition="in" filter="fade">
                                      <p:cBhvr>
                                        <p:cTn id="15" dur="2000"/>
                                        <p:tgtEl>
                                          <p:spTgt spid="31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10">
                                            <p:txEl>
                                              <p:pRg st="2" end="2"/>
                                            </p:txEl>
                                          </p:spTgt>
                                        </p:tgtEl>
                                        <p:attrNameLst>
                                          <p:attrName>style.visibility</p:attrName>
                                        </p:attrNameLst>
                                      </p:cBhvr>
                                      <p:to>
                                        <p:strVal val="visible"/>
                                      </p:to>
                                    </p:set>
                                    <p:animEffect transition="in" filter="fade">
                                      <p:cBhvr>
                                        <p:cTn id="18" dur="2000"/>
                                        <p:tgtEl>
                                          <p:spTgt spid="31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10">
                                            <p:txEl>
                                              <p:pRg st="3" end="3"/>
                                            </p:txEl>
                                          </p:spTgt>
                                        </p:tgtEl>
                                        <p:attrNameLst>
                                          <p:attrName>style.visibility</p:attrName>
                                        </p:attrNameLst>
                                      </p:cBhvr>
                                      <p:to>
                                        <p:strVal val="visible"/>
                                      </p:to>
                                    </p:set>
                                    <p:animEffect transition="in" filter="fade">
                                      <p:cBhvr>
                                        <p:cTn id="21" dur="2000"/>
                                        <p:tgtEl>
                                          <p:spTgt spid="31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10">
                                            <p:txEl>
                                              <p:pRg st="4" end="4"/>
                                            </p:txEl>
                                          </p:spTgt>
                                        </p:tgtEl>
                                        <p:attrNameLst>
                                          <p:attrName>style.visibility</p:attrName>
                                        </p:attrNameLst>
                                      </p:cBhvr>
                                      <p:to>
                                        <p:strVal val="visible"/>
                                      </p:to>
                                    </p:set>
                                    <p:animEffect transition="in" filter="fade">
                                      <p:cBhvr>
                                        <p:cTn id="24" dur="2000"/>
                                        <p:tgtEl>
                                          <p:spTgt spid="31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0" grpId="0" build="p">
        <p:tmplLst>
          <p:tmpl lvl="1">
            <p:tnLst>
              <p:par>
                <p:cTn presetID="10" presetClass="entr" presetSubtype="0" fill="hold" nodeType="clickEffect">
                  <p:stCondLst>
                    <p:cond delay="0"/>
                  </p:stCondLst>
                  <p:childTnLst>
                    <p:set>
                      <p:cBhvr>
                        <p:cTn dur="1" fill="hold">
                          <p:stCondLst>
                            <p:cond delay="0"/>
                          </p:stCondLst>
                        </p:cTn>
                        <p:tgtEl>
                          <p:spTgt spid="3110"/>
                        </p:tgtEl>
                        <p:attrNameLst>
                          <p:attrName>style.visibility</p:attrName>
                        </p:attrNameLst>
                      </p:cBhvr>
                      <p:to>
                        <p:strVal val="visible"/>
                      </p:to>
                    </p:set>
                    <p:animEffect transition="in" filter="fade">
                      <p:cBhvr>
                        <p:cTn dur="2000"/>
                        <p:tgtEl>
                          <p:spTgt spid="31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110"/>
                        </p:tgtEl>
                        <p:attrNameLst>
                          <p:attrName>style.visibility</p:attrName>
                        </p:attrNameLst>
                      </p:cBhvr>
                      <p:to>
                        <p:strVal val="visible"/>
                      </p:to>
                    </p:set>
                    <p:animEffect transition="in" filter="fade">
                      <p:cBhvr>
                        <p:cTn dur="2000"/>
                        <p:tgtEl>
                          <p:spTgt spid="31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110"/>
                        </p:tgtEl>
                        <p:attrNameLst>
                          <p:attrName>style.visibility</p:attrName>
                        </p:attrNameLst>
                      </p:cBhvr>
                      <p:to>
                        <p:strVal val="visible"/>
                      </p:to>
                    </p:set>
                    <p:animEffect transition="in" filter="fade">
                      <p:cBhvr>
                        <p:cTn dur="2000"/>
                        <p:tgtEl>
                          <p:spTgt spid="31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110"/>
                        </p:tgtEl>
                        <p:attrNameLst>
                          <p:attrName>style.visibility</p:attrName>
                        </p:attrNameLst>
                      </p:cBhvr>
                      <p:to>
                        <p:strVal val="visible"/>
                      </p:to>
                    </p:set>
                    <p:animEffect transition="in" filter="fade">
                      <p:cBhvr>
                        <p:cTn dur="2000"/>
                        <p:tgtEl>
                          <p:spTgt spid="31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110"/>
                        </p:tgtEl>
                        <p:attrNameLst>
                          <p:attrName>style.visibility</p:attrName>
                        </p:attrNameLst>
                      </p:cBhvr>
                      <p:to>
                        <p:strVal val="visible"/>
                      </p:to>
                    </p:set>
                    <p:animEffect transition="in" filter="fade">
                      <p:cBhvr>
                        <p:cTn dur="2000"/>
                        <p:tgtEl>
                          <p:spTgt spid="3110"/>
                        </p:tgtEl>
                      </p:cBhvr>
                    </p:animEffect>
                  </p:childTnLst>
                </p:cTn>
              </p:par>
            </p:tnLst>
          </p:tmpl>
        </p:tmplLst>
      </p:bldP>
      <p:bldP spid="3106" grpId="0"/>
    </p:bldLst>
  </p:timing>
  <p:hf hdr="0" ft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SzPct val="95000"/>
        <a:buFont typeface="Times" panose="02020603050405020304"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2pPr>
      <a:lvl3pPr marL="1143000" indent="-22860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3pPr>
      <a:lvl4pPr marL="1600200" indent="-22860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4pPr>
      <a:lvl5pPr marL="2057400" indent="-228600" algn="l" rtl="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mn-lt"/>
        </a:defRPr>
      </a:lvl5pPr>
      <a:lvl6pPr marL="2514600" indent="-228600" algn="l" rtl="0" fontAlgn="base">
        <a:spcBef>
          <a:spcPct val="20000"/>
        </a:spcBef>
        <a:spcAft>
          <a:spcPct val="0"/>
        </a:spcAft>
        <a:buClr>
          <a:schemeClr val="accent2"/>
        </a:buClr>
        <a:buSzPct val="95000"/>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accent2"/>
        </a:buClr>
        <a:buSzPct val="95000"/>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accent2"/>
        </a:buClr>
        <a:buSzPct val="95000"/>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accent2"/>
        </a:buClr>
        <a:buSzPct val="95000"/>
        <a:buFont typeface="Times" pitchFamily="18"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4.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9.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1668BC4-4D5E-4D58-ACAC-A7BDA1E04111}"/>
              </a:ext>
            </a:extLst>
          </p:cNvPr>
          <p:cNvSpPr>
            <a:spLocks noGrp="1" noChangeArrowheads="1"/>
          </p:cNvSpPr>
          <p:nvPr>
            <p:ph type="ctrTitle"/>
          </p:nvPr>
        </p:nvSpPr>
        <p:spPr>
          <a:xfrm>
            <a:off x="279400" y="2674938"/>
            <a:ext cx="8424863" cy="2730500"/>
          </a:xfrm>
        </p:spPr>
        <p:txBody>
          <a:bodyPr/>
          <a:lstStyle/>
          <a:p>
            <a:pPr algn="ctr" eaLnBrk="1" hangingPunct="1">
              <a:spcBef>
                <a:spcPts val="600"/>
              </a:spcBef>
              <a:spcAft>
                <a:spcPts val="600"/>
              </a:spcAft>
            </a:pPr>
            <a:r>
              <a:rPr lang="en-US" altLang="en-US" sz="3200" dirty="0"/>
              <a:t>NDA Interventions towards transformation of the CSOs in South Africa</a:t>
            </a:r>
            <a:br>
              <a:rPr lang="en-US" altLang="en-US" sz="3200" dirty="0"/>
            </a:br>
            <a:br>
              <a:rPr lang="en-US" altLang="en-US" sz="3200" dirty="0"/>
            </a:br>
            <a:r>
              <a:rPr lang="en-US" altLang="en-US" sz="1800" b="1" dirty="0"/>
              <a:t>15 October 2021</a:t>
            </a:r>
            <a:br>
              <a:rPr lang="en-US" altLang="en-US" sz="1800" b="1" dirty="0"/>
            </a:br>
            <a:r>
              <a:rPr lang="en-US" altLang="en-US" sz="1800" b="1" dirty="0"/>
              <a:t>Presented by: Dr Anthony Bouwer</a:t>
            </a:r>
            <a:br>
              <a:rPr lang="en-US" altLang="en-US" sz="3200" dirty="0"/>
            </a:br>
            <a:endParaRPr lang="en-US" altLang="en-US" i="1" dirty="0"/>
          </a:p>
        </p:txBody>
      </p:sp>
      <p:grpSp>
        <p:nvGrpSpPr>
          <p:cNvPr id="19459" name="Group 2">
            <a:extLst>
              <a:ext uri="{FF2B5EF4-FFF2-40B4-BE49-F238E27FC236}">
                <a16:creationId xmlns:a16="http://schemas.microsoft.com/office/drawing/2014/main" id="{900F1A1E-AF9C-4DB4-BB77-3F379183F1B6}"/>
              </a:ext>
            </a:extLst>
          </p:cNvPr>
          <p:cNvGrpSpPr>
            <a:grpSpLocks/>
          </p:cNvGrpSpPr>
          <p:nvPr/>
        </p:nvGrpSpPr>
        <p:grpSpPr bwMode="auto">
          <a:xfrm>
            <a:off x="250825" y="1258888"/>
            <a:ext cx="7981950" cy="4678362"/>
            <a:chOff x="251520" y="1258380"/>
            <a:chExt cx="7981511" cy="4678722"/>
          </a:xfrm>
        </p:grpSpPr>
        <p:pic>
          <p:nvPicPr>
            <p:cNvPr id="19461" name="Picture 6" descr="DSD LOGO-01">
              <a:extLst>
                <a:ext uri="{FF2B5EF4-FFF2-40B4-BE49-F238E27FC236}">
                  <a16:creationId xmlns:a16="http://schemas.microsoft.com/office/drawing/2014/main" id="{F57D7901-B3AA-467B-847C-868C83169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258380"/>
              <a:ext cx="2311106" cy="9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462" name="Picture 7" descr="sassa">
              <a:extLst>
                <a:ext uri="{FF2B5EF4-FFF2-40B4-BE49-F238E27FC236}">
                  <a16:creationId xmlns:a16="http://schemas.microsoft.com/office/drawing/2014/main" id="{C209E3BC-1FFD-485B-B7CA-58A5DD999A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8299" y="5251958"/>
              <a:ext cx="604732" cy="54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463" name="Picture 7" descr="LZHjKDAt[1]">
              <a:extLst>
                <a:ext uri="{FF2B5EF4-FFF2-40B4-BE49-F238E27FC236}">
                  <a16:creationId xmlns:a16="http://schemas.microsoft.com/office/drawing/2014/main" id="{D2089293-72F7-4CFA-A7C5-B2CA2F1C86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328" y="5085184"/>
              <a:ext cx="851918" cy="851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9460" name="Slide Number Placeholder 1">
            <a:extLst>
              <a:ext uri="{FF2B5EF4-FFF2-40B4-BE49-F238E27FC236}">
                <a16:creationId xmlns:a16="http://schemas.microsoft.com/office/drawing/2014/main" id="{D1F97813-9047-4358-8EA1-3AC6DC861D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5000"/>
              <a:buFont typeface="Times" panose="02020603050405020304" pitchFamily="18" charset="0"/>
              <a:buChar char="•"/>
              <a:defRPr>
                <a:solidFill>
                  <a:schemeClr val="tx1"/>
                </a:solidFill>
                <a:latin typeface="Arial" panose="020B0604020202020204" pitchFamily="34" charset="0"/>
              </a:defRPr>
            </a:lvl1pPr>
            <a:lvl2pPr marL="742950" indent="-28575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2pPr>
            <a:lvl3pPr marL="11430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3pPr>
            <a:lvl4pPr marL="16002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4pPr>
            <a:lvl5pPr marL="20574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66B95825-338F-4A34-9D75-356EE2D61F50}" type="slidenum">
              <a:rPr lang="en-US" altLang="en-US">
                <a:solidFill>
                  <a:schemeClr val="tx2"/>
                </a:solidFill>
              </a:rPr>
              <a:pPr>
                <a:spcBef>
                  <a:spcPct val="0"/>
                </a:spcBef>
                <a:buClrTx/>
                <a:buSzTx/>
                <a:buFontTx/>
                <a:buNone/>
              </a:pPr>
              <a:t>1</a:t>
            </a:fld>
            <a:endParaRPr lang="en-US" altLang="en-US">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87C661F-A625-4E17-B1B1-EBA120E23306}"/>
              </a:ext>
            </a:extLst>
          </p:cNvPr>
          <p:cNvSpPr>
            <a:spLocks noGrp="1" noChangeArrowheads="1"/>
          </p:cNvSpPr>
          <p:nvPr>
            <p:ph type="title"/>
          </p:nvPr>
        </p:nvSpPr>
        <p:spPr/>
        <p:txBody>
          <a:bodyPr/>
          <a:lstStyle/>
          <a:p>
            <a:endParaRPr lang="en-ZA" altLang="en-US"/>
          </a:p>
        </p:txBody>
      </p:sp>
      <p:pic>
        <p:nvPicPr>
          <p:cNvPr id="29699" name="Content Placeholder 4">
            <a:extLst>
              <a:ext uri="{FF2B5EF4-FFF2-40B4-BE49-F238E27FC236}">
                <a16:creationId xmlns:a16="http://schemas.microsoft.com/office/drawing/2014/main" id="{09AE2007-C093-4E9F-BE48-A58BB5E608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 y="-17463"/>
            <a:ext cx="9144000" cy="6858001"/>
          </a:xfrm>
        </p:spPr>
      </p:pic>
      <p:sp>
        <p:nvSpPr>
          <p:cNvPr id="29700" name="Slide Number Placeholder 3">
            <a:extLst>
              <a:ext uri="{FF2B5EF4-FFF2-40B4-BE49-F238E27FC236}">
                <a16:creationId xmlns:a16="http://schemas.microsoft.com/office/drawing/2014/main" id="{D618EF49-5B8A-4B24-AF69-37B13ABCD0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5000"/>
              <a:buFont typeface="Times" panose="02020603050405020304" pitchFamily="18" charset="0"/>
              <a:buChar char="•"/>
              <a:defRPr>
                <a:solidFill>
                  <a:schemeClr val="tx1"/>
                </a:solidFill>
                <a:latin typeface="Arial" panose="020B0604020202020204" pitchFamily="34" charset="0"/>
              </a:defRPr>
            </a:lvl1pPr>
            <a:lvl2pPr marL="742950" indent="-28575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2pPr>
            <a:lvl3pPr marL="11430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3pPr>
            <a:lvl4pPr marL="16002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4pPr>
            <a:lvl5pPr marL="20574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B2BF2EB6-3FF3-4D92-8E14-6BCF3E7DFC1E}" type="slidenum">
              <a:rPr lang="en-US" altLang="en-US"/>
              <a:pPr>
                <a:spcBef>
                  <a:spcPct val="0"/>
                </a:spcBef>
                <a:buClrTx/>
                <a:buSzTx/>
                <a:buFontTx/>
                <a:buNone/>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a:extLst>
              <a:ext uri="{FF2B5EF4-FFF2-40B4-BE49-F238E27FC236}">
                <a16:creationId xmlns:a16="http://schemas.microsoft.com/office/drawing/2014/main" id="{54F767FE-6E5F-4F73-81FF-1A2F163A1CC7}"/>
              </a:ext>
            </a:extLst>
          </p:cNvPr>
          <p:cNvSpPr txBox="1">
            <a:spLocks noChangeArrowheads="1"/>
          </p:cNvSpPr>
          <p:nvPr/>
        </p:nvSpPr>
        <p:spPr bwMode="auto">
          <a:xfrm>
            <a:off x="2915816" y="3227499"/>
            <a:ext cx="4679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95000"/>
              <a:buFont typeface="Times" panose="02020603050405020304" pitchFamily="18" charset="0"/>
              <a:buChar char="•"/>
              <a:defRPr>
                <a:solidFill>
                  <a:schemeClr val="tx1"/>
                </a:solidFill>
                <a:latin typeface="Arial" panose="020B0604020202020204" pitchFamily="34" charset="0"/>
              </a:defRPr>
            </a:lvl1pPr>
            <a:lvl2pPr marL="742950" indent="-28575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2pPr>
            <a:lvl3pPr marL="11430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3pPr>
            <a:lvl4pPr marL="16002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4pPr>
            <a:lvl5pPr marL="20574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9pPr>
          </a:lstStyle>
          <a:p>
            <a:pPr algn="ctr">
              <a:spcBef>
                <a:spcPct val="0"/>
              </a:spcBef>
              <a:buClrTx/>
              <a:buSzTx/>
              <a:buFontTx/>
              <a:buNone/>
            </a:pPr>
            <a:r>
              <a:rPr lang="en-ZA" altLang="en-US" sz="3600">
                <a:solidFill>
                  <a:srgbClr val="FFFFFF"/>
                </a:solidFill>
                <a:latin typeface="Times" panose="02020603050405020304" pitchFamily="18" charset="0"/>
              </a:rPr>
              <a:t>THANK YOU</a:t>
            </a:r>
          </a:p>
        </p:txBody>
      </p:sp>
      <p:sp>
        <p:nvSpPr>
          <p:cNvPr id="30731" name="TextBox 11">
            <a:extLst>
              <a:ext uri="{FF2B5EF4-FFF2-40B4-BE49-F238E27FC236}">
                <a16:creationId xmlns:a16="http://schemas.microsoft.com/office/drawing/2014/main" id="{C22014B9-B9E9-4F42-BF8C-0798CC7C9DEF}"/>
              </a:ext>
            </a:extLst>
          </p:cNvPr>
          <p:cNvSpPr txBox="1">
            <a:spLocks noChangeArrowheads="1"/>
          </p:cNvSpPr>
          <p:nvPr/>
        </p:nvSpPr>
        <p:spPr bwMode="auto">
          <a:xfrm>
            <a:off x="2347913" y="3221038"/>
            <a:ext cx="4679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95000"/>
              <a:buFont typeface="Times" panose="02020603050405020304" pitchFamily="18" charset="0"/>
              <a:buChar char="•"/>
              <a:defRPr>
                <a:solidFill>
                  <a:schemeClr val="tx1"/>
                </a:solidFill>
                <a:latin typeface="Arial" panose="020B0604020202020204" pitchFamily="34" charset="0"/>
              </a:defRPr>
            </a:lvl1pPr>
            <a:lvl2pPr marL="742950" indent="-28575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2pPr>
            <a:lvl3pPr marL="11430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3pPr>
            <a:lvl4pPr marL="16002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4pPr>
            <a:lvl5pPr marL="20574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9pPr>
          </a:lstStyle>
          <a:p>
            <a:pPr algn="ctr">
              <a:spcBef>
                <a:spcPct val="0"/>
              </a:spcBef>
              <a:buClrTx/>
              <a:buSzTx/>
              <a:buFontTx/>
              <a:buNone/>
            </a:pPr>
            <a:r>
              <a:rPr lang="en-ZA" altLang="en-US" sz="3600" dirty="0">
                <a:solidFill>
                  <a:srgbClr val="000000"/>
                </a:solidFill>
              </a:rPr>
              <a:t>THANK YOU</a:t>
            </a:r>
            <a:r>
              <a:rPr lang="en-ZA" altLang="en-US" sz="3600" dirty="0">
                <a:solidFill>
                  <a:srgbClr val="FFFFFF"/>
                </a:solidFill>
              </a:rPr>
              <a:t> </a:t>
            </a:r>
            <a:r>
              <a:rPr lang="en-ZA" altLang="en-US" sz="3600" dirty="0" err="1">
                <a:solidFill>
                  <a:srgbClr val="FFFFFF"/>
                </a:solidFill>
                <a:latin typeface="Times" panose="02020603050405020304" pitchFamily="18" charset="0"/>
              </a:rPr>
              <a:t>YOU</a:t>
            </a:r>
            <a:endParaRPr lang="en-ZA" altLang="en-US" sz="3600" dirty="0">
              <a:solidFill>
                <a:srgbClr val="FFFFFF"/>
              </a:solidFill>
              <a:latin typeface="Times"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3BC4C46-6310-434D-B191-E9335C26C591}"/>
              </a:ext>
            </a:extLst>
          </p:cNvPr>
          <p:cNvSpPr>
            <a:spLocks noGrp="1" noChangeArrowheads="1"/>
          </p:cNvSpPr>
          <p:nvPr>
            <p:ph type="title"/>
          </p:nvPr>
        </p:nvSpPr>
        <p:spPr/>
        <p:txBody>
          <a:bodyPr/>
          <a:lstStyle/>
          <a:p>
            <a:r>
              <a:rPr lang="en-US" altLang="en-US" sz="3200" b="1">
                <a:latin typeface="Calibri" panose="020F0502020204030204" pitchFamily="34" charset="0"/>
                <a:cs typeface="Calibri" panose="020F0502020204030204" pitchFamily="34" charset="0"/>
              </a:rPr>
              <a:t>Introduction</a:t>
            </a:r>
            <a:endParaRPr lang="en-US" altLang="en-US" sz="3200" b="1" dirty="0">
              <a:latin typeface="Calibri" panose="020F0502020204030204" pitchFamily="34" charset="0"/>
              <a:cs typeface="Calibri" panose="020F0502020204030204" pitchFamily="34" charset="0"/>
            </a:endParaRPr>
          </a:p>
        </p:txBody>
      </p:sp>
      <p:sp>
        <p:nvSpPr>
          <p:cNvPr id="21507" name="Content Placeholder 2">
            <a:extLst>
              <a:ext uri="{FF2B5EF4-FFF2-40B4-BE49-F238E27FC236}">
                <a16:creationId xmlns:a16="http://schemas.microsoft.com/office/drawing/2014/main" id="{1400309F-2D7B-4316-9E11-8C2D54F83131}"/>
              </a:ext>
            </a:extLst>
          </p:cNvPr>
          <p:cNvSpPr>
            <a:spLocks noGrp="1" noChangeArrowheads="1"/>
          </p:cNvSpPr>
          <p:nvPr>
            <p:ph idx="4294967295"/>
          </p:nvPr>
        </p:nvSpPr>
        <p:spPr>
          <a:xfrm>
            <a:off x="107950" y="981075"/>
            <a:ext cx="8785225" cy="5616575"/>
          </a:xfrm>
        </p:spPr>
        <p:txBody>
          <a:bodyPr/>
          <a:lstStyle/>
          <a:p>
            <a:pPr algn="just"/>
            <a:r>
              <a:rPr lang="en-US" altLang="en-US" sz="2400">
                <a:cs typeface="Arial" panose="020B0604020202020204" pitchFamily="34" charset="0"/>
              </a:rPr>
              <a:t>The National Development Agency (NDA) is a Schedule 3A public entity, reporting to parliament through the Minister of Social Development</a:t>
            </a:r>
          </a:p>
          <a:p>
            <a:pPr algn="just"/>
            <a:r>
              <a:rPr lang="en-US" altLang="en-US" sz="2400">
                <a:cs typeface="Arial" panose="020B0604020202020204" pitchFamily="34" charset="0"/>
              </a:rPr>
              <a:t>The NDA operates through and Act of Parliament – responsible for contributing towards poverty eradication by granting funds to civil society organisations for the purposes of:</a:t>
            </a:r>
          </a:p>
          <a:p>
            <a:pPr lvl="1" algn="just">
              <a:buFont typeface="Courier New" panose="02070309020205020404" pitchFamily="49" charset="0"/>
              <a:buChar char="o"/>
            </a:pPr>
            <a:r>
              <a:rPr lang="en-US" altLang="en-US" sz="2400">
                <a:cs typeface="Arial" panose="020B0604020202020204" pitchFamily="34" charset="0"/>
              </a:rPr>
              <a:t>Implementing projects and programmes aimed at meeting needs of poor communities and,</a:t>
            </a:r>
          </a:p>
          <a:p>
            <a:pPr lvl="1" algn="just">
              <a:buFont typeface="Courier New" panose="02070309020205020404" pitchFamily="49" charset="0"/>
              <a:buChar char="o"/>
            </a:pPr>
            <a:r>
              <a:rPr lang="en-US" altLang="en-US" sz="2400">
                <a:cs typeface="Arial" panose="020B0604020202020204" pitchFamily="34" charset="0"/>
              </a:rPr>
              <a:t>Strengthening their institutional capacities to provide quality services to poor communities;</a:t>
            </a:r>
          </a:p>
          <a:p>
            <a:pPr lvl="1" algn="just">
              <a:buFont typeface="Courier New" panose="02070309020205020404" pitchFamily="49" charset="0"/>
              <a:buChar char="o"/>
            </a:pPr>
            <a:r>
              <a:rPr lang="en-US" altLang="en-US" sz="2400">
                <a:cs typeface="Arial" panose="020B0604020202020204" pitchFamily="34" charset="0"/>
              </a:rPr>
              <a:t>Provide a conduit for grant funding civil society organisations from government, foreign governments, donors</a:t>
            </a:r>
            <a:endParaRPr lang="en-US" altLang="en-US" sz="2400" dirty="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BB51178-E9C5-4F17-B416-C99AC8FF8311}"/>
              </a:ext>
            </a:extLst>
          </p:cNvPr>
          <p:cNvSpPr>
            <a:spLocks noGrp="1" noChangeArrowheads="1"/>
          </p:cNvSpPr>
          <p:nvPr>
            <p:ph type="title"/>
          </p:nvPr>
        </p:nvSpPr>
        <p:spPr/>
        <p:txBody>
          <a:bodyPr/>
          <a:lstStyle/>
          <a:p>
            <a:r>
              <a:rPr lang="en-US" altLang="en-US" sz="3200" b="1">
                <a:latin typeface="Calibri" panose="020F0502020204030204" pitchFamily="34" charset="0"/>
                <a:cs typeface="Calibri" panose="020F0502020204030204" pitchFamily="34" charset="0"/>
              </a:rPr>
              <a:t>Introduction</a:t>
            </a:r>
          </a:p>
        </p:txBody>
      </p:sp>
      <p:sp>
        <p:nvSpPr>
          <p:cNvPr id="22531" name="Content Placeholder 2">
            <a:extLst>
              <a:ext uri="{FF2B5EF4-FFF2-40B4-BE49-F238E27FC236}">
                <a16:creationId xmlns:a16="http://schemas.microsoft.com/office/drawing/2014/main" id="{4D472BB3-CF0E-495B-855F-3ACB184B570D}"/>
              </a:ext>
            </a:extLst>
          </p:cNvPr>
          <p:cNvSpPr>
            <a:spLocks noGrp="1" noChangeArrowheads="1"/>
          </p:cNvSpPr>
          <p:nvPr>
            <p:ph idx="1"/>
          </p:nvPr>
        </p:nvSpPr>
        <p:spPr>
          <a:xfrm>
            <a:off x="323850" y="1124744"/>
            <a:ext cx="8496300" cy="5616575"/>
          </a:xfrm>
        </p:spPr>
        <p:txBody>
          <a:bodyPr/>
          <a:lstStyle/>
          <a:p>
            <a:pPr algn="just"/>
            <a:r>
              <a:rPr lang="en-US" altLang="en-US" sz="2400" dirty="0"/>
              <a:t>The NDA is expected to “act as a key conduit of funding from the Government of the Republic, foreign governments, and other national and international donors for development work to be carried out by civil society </a:t>
            </a:r>
            <a:r>
              <a:rPr lang="en-US" altLang="en-US" sz="2400" dirty="0" err="1"/>
              <a:t>organisations</a:t>
            </a:r>
            <a:r>
              <a:rPr lang="en-US" altLang="en-US" sz="2400" dirty="0"/>
              <a:t>”. </a:t>
            </a:r>
          </a:p>
          <a:p>
            <a:pPr lvl="1" algn="just"/>
            <a:r>
              <a:rPr lang="en-US" altLang="en-US" sz="2000" dirty="0"/>
              <a:t>For the NDA to be able to act in this manner, it has to have a mechanism by which it would </a:t>
            </a:r>
            <a:r>
              <a:rPr lang="en-US" altLang="en-US" sz="2000" dirty="0" err="1"/>
              <a:t>mobilise</a:t>
            </a:r>
            <a:r>
              <a:rPr lang="en-US" altLang="en-US" sz="2000" dirty="0"/>
              <a:t> funds. </a:t>
            </a:r>
          </a:p>
          <a:p>
            <a:pPr algn="just"/>
            <a:r>
              <a:rPr lang="en-US" altLang="en-US" sz="2400" dirty="0"/>
              <a:t>The NDA must approach government departments national funding agencies (both governmental and private),  and partner with departments that are having a role in the national poverty eradication plan (both national and provincial), with a view to identifying areas of their activities that could be delivered through </a:t>
            </a:r>
            <a:r>
              <a:rPr lang="en-US" altLang="en-US" sz="2400" dirty="0" err="1"/>
              <a:t>programmes</a:t>
            </a:r>
            <a:r>
              <a:rPr lang="en-US" altLang="en-US" sz="2400" dirty="0"/>
              <a:t> that NDA is best positioned to manage.</a:t>
            </a:r>
          </a:p>
          <a:p>
            <a:endParaRPr lang="en-US" alt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a:extLst>
              <a:ext uri="{FF2B5EF4-FFF2-40B4-BE49-F238E27FC236}">
                <a16:creationId xmlns:a16="http://schemas.microsoft.com/office/drawing/2014/main" id="{87EF7233-4076-4956-A46A-FA0C27EB08F5}"/>
              </a:ext>
            </a:extLst>
          </p:cNvPr>
          <p:cNvSpPr>
            <a:spLocks noGrp="1" noChangeArrowheads="1"/>
          </p:cNvSpPr>
          <p:nvPr>
            <p:ph type="title"/>
          </p:nvPr>
        </p:nvSpPr>
        <p:spPr/>
        <p:txBody>
          <a:bodyPr/>
          <a:lstStyle/>
          <a:p>
            <a:r>
              <a:rPr lang="en-GB" altLang="en-US" b="1"/>
              <a:t>NDA DELIVERY  MODEL</a:t>
            </a:r>
            <a:endParaRPr lang="en-ZA" altLang="en-US"/>
          </a:p>
        </p:txBody>
      </p:sp>
      <p:sp>
        <p:nvSpPr>
          <p:cNvPr id="23555" name="Date Placeholder 3">
            <a:extLst>
              <a:ext uri="{FF2B5EF4-FFF2-40B4-BE49-F238E27FC236}">
                <a16:creationId xmlns:a16="http://schemas.microsoft.com/office/drawing/2014/main" id="{58786AD9-EF87-44EA-941A-58458A8605D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5000"/>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2pPr>
            <a:lvl3pPr marL="11430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3pPr>
            <a:lvl4pPr marL="16002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4pPr>
            <a:lvl5pPr marL="20574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r>
              <a:rPr lang="en-US" altLang="en-US" sz="1000">
                <a:solidFill>
                  <a:srgbClr val="007784"/>
                </a:solidFill>
              </a:rPr>
              <a:t> 1</a:t>
            </a:r>
          </a:p>
        </p:txBody>
      </p:sp>
      <p:sp>
        <p:nvSpPr>
          <p:cNvPr id="23556" name="Slide Number Placeholder 4">
            <a:extLst>
              <a:ext uri="{FF2B5EF4-FFF2-40B4-BE49-F238E27FC236}">
                <a16:creationId xmlns:a16="http://schemas.microsoft.com/office/drawing/2014/main" id="{850AD1E3-09DA-48FD-B5DB-10BBC029FD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5000"/>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2pPr>
            <a:lvl3pPr marL="11430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3pPr>
            <a:lvl4pPr marL="16002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4pPr>
            <a:lvl5pPr marL="20574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F3E1AD60-D88D-4F68-BB1F-0246920D86B5}" type="slidenum">
              <a:rPr lang="en-US" altLang="en-US" sz="1000">
                <a:solidFill>
                  <a:srgbClr val="007784"/>
                </a:solidFill>
              </a:rPr>
              <a:pPr>
                <a:spcBef>
                  <a:spcPct val="0"/>
                </a:spcBef>
                <a:buClrTx/>
                <a:buSzTx/>
                <a:buFontTx/>
                <a:buNone/>
              </a:pPr>
              <a:t>4</a:t>
            </a:fld>
            <a:endParaRPr lang="en-US" altLang="en-US" sz="1000">
              <a:solidFill>
                <a:srgbClr val="007784"/>
              </a:solidFill>
            </a:endParaRPr>
          </a:p>
        </p:txBody>
      </p:sp>
      <p:sp>
        <p:nvSpPr>
          <p:cNvPr id="23557" name="Rectangle 2">
            <a:extLst>
              <a:ext uri="{FF2B5EF4-FFF2-40B4-BE49-F238E27FC236}">
                <a16:creationId xmlns:a16="http://schemas.microsoft.com/office/drawing/2014/main" id="{1408CC04-D96D-418A-84ED-EB96D8D4D5D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SzPct val="95000"/>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2pPr>
            <a:lvl3pPr marL="11430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3pPr>
            <a:lvl4pPr marL="16002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4pPr>
            <a:lvl5pPr marL="20574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en-ZA" altLang="en-US" sz="4400" b="1">
              <a:solidFill>
                <a:srgbClr val="007784"/>
              </a:solidFill>
              <a:latin typeface="Arial Rounded MT Bold" panose="020F0704030504030204" pitchFamily="34" charset="0"/>
              <a:cs typeface="Arial" panose="020B0604020202020204" pitchFamily="34" charset="0"/>
            </a:endParaRPr>
          </a:p>
        </p:txBody>
      </p:sp>
      <p:sp>
        <p:nvSpPr>
          <p:cNvPr id="23558" name="Rectangle 2">
            <a:extLst>
              <a:ext uri="{FF2B5EF4-FFF2-40B4-BE49-F238E27FC236}">
                <a16:creationId xmlns:a16="http://schemas.microsoft.com/office/drawing/2014/main" id="{0BA07196-39A7-444E-89DF-41D7CF96AFC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SzPct val="95000"/>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2pPr>
            <a:lvl3pPr marL="11430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3pPr>
            <a:lvl4pPr marL="16002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4pPr>
            <a:lvl5pPr marL="20574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en-ZA" altLang="en-US" sz="4400" b="1">
              <a:solidFill>
                <a:srgbClr val="007784"/>
              </a:solidFill>
              <a:latin typeface="Arial Rounded MT Bold" panose="020F0704030504030204" pitchFamily="34" charset="0"/>
              <a:cs typeface="Arial" panose="020B0604020202020204" pitchFamily="34" charset="0"/>
            </a:endParaRPr>
          </a:p>
        </p:txBody>
      </p:sp>
      <p:graphicFrame>
        <p:nvGraphicFramePr>
          <p:cNvPr id="23559" name="Object 1">
            <a:extLst>
              <a:ext uri="{FF2B5EF4-FFF2-40B4-BE49-F238E27FC236}">
                <a16:creationId xmlns:a16="http://schemas.microsoft.com/office/drawing/2014/main" id="{30C7AE48-A85D-479B-9C0E-D88233DC6488}"/>
              </a:ext>
            </a:extLst>
          </p:cNvPr>
          <p:cNvGraphicFramePr>
            <a:graphicFrameLocks noChangeAspect="1"/>
          </p:cNvGraphicFramePr>
          <p:nvPr/>
        </p:nvGraphicFramePr>
        <p:xfrm>
          <a:off x="179388" y="836613"/>
          <a:ext cx="8713787" cy="5832475"/>
        </p:xfrm>
        <a:graphic>
          <a:graphicData uri="http://schemas.openxmlformats.org/presentationml/2006/ole">
            <mc:AlternateContent xmlns:mc="http://schemas.openxmlformats.org/markup-compatibility/2006">
              <mc:Choice xmlns:v="urn:schemas-microsoft-com:vml" Requires="v">
                <p:oleObj spid="_x0000_s23562" name="Visio" r:id="rId3" imgW="6280726" imgH="5974690" progId="">
                  <p:embed/>
                </p:oleObj>
              </mc:Choice>
              <mc:Fallback>
                <p:oleObj name="Visio" r:id="rId3" imgW="6280726" imgH="5974690"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836613"/>
                        <a:ext cx="8713787"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a:extLst>
              <a:ext uri="{FF2B5EF4-FFF2-40B4-BE49-F238E27FC236}">
                <a16:creationId xmlns:a16="http://schemas.microsoft.com/office/drawing/2014/main" id="{ABAB873C-DDB3-45E9-A387-5C5B307E8917}"/>
              </a:ext>
            </a:extLst>
          </p:cNvPr>
          <p:cNvSpPr>
            <a:spLocks noGrp="1" noChangeArrowheads="1"/>
          </p:cNvSpPr>
          <p:nvPr>
            <p:ph type="title"/>
          </p:nvPr>
        </p:nvSpPr>
        <p:spPr/>
        <p:txBody>
          <a:bodyPr/>
          <a:lstStyle/>
          <a:p>
            <a:r>
              <a:rPr lang="en-GB" altLang="en-US" b="1"/>
              <a:t>CSO Development Model</a:t>
            </a:r>
            <a:endParaRPr lang="en-ZA" altLang="en-US" b="1"/>
          </a:p>
        </p:txBody>
      </p:sp>
      <p:sp>
        <p:nvSpPr>
          <p:cNvPr id="24579" name="Rectangle 2">
            <a:extLst>
              <a:ext uri="{FF2B5EF4-FFF2-40B4-BE49-F238E27FC236}">
                <a16:creationId xmlns:a16="http://schemas.microsoft.com/office/drawing/2014/main" id="{5C3DC968-C40F-4202-AA43-BE1462258BB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SzPct val="95000"/>
              <a:buFont typeface="Times" panose="02020603050405020304" pitchFamily="18" charset="0"/>
              <a:buChar char="•"/>
              <a:defRPr>
                <a:solidFill>
                  <a:schemeClr val="tx1"/>
                </a:solidFill>
                <a:latin typeface="Arial" panose="020B0604020202020204" pitchFamily="34" charset="0"/>
              </a:defRPr>
            </a:lvl1pPr>
            <a:lvl2pPr marL="742950" indent="-28575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2pPr>
            <a:lvl3pPr marL="11430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3pPr>
            <a:lvl4pPr marL="16002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4pPr>
            <a:lvl5pPr marL="20574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en-GB" altLang="en-US">
              <a:solidFill>
                <a:srgbClr val="007784"/>
              </a:solidFill>
              <a:latin typeface="Times" panose="02020603050405020304" pitchFamily="18" charset="0"/>
            </a:endParaRPr>
          </a:p>
        </p:txBody>
      </p:sp>
      <p:sp>
        <p:nvSpPr>
          <p:cNvPr id="24580" name="Rectangle 3">
            <a:extLst>
              <a:ext uri="{FF2B5EF4-FFF2-40B4-BE49-F238E27FC236}">
                <a16:creationId xmlns:a16="http://schemas.microsoft.com/office/drawing/2014/main" id="{ABDEA2E4-3C0B-4A18-84D4-8C672FA3BE7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SzPct val="95000"/>
              <a:buFont typeface="Times" panose="02020603050405020304" pitchFamily="18" charset="0"/>
              <a:buChar char="•"/>
              <a:defRPr>
                <a:solidFill>
                  <a:schemeClr val="tx1"/>
                </a:solidFill>
                <a:latin typeface="Arial" panose="020B0604020202020204" pitchFamily="34" charset="0"/>
              </a:defRPr>
            </a:lvl1pPr>
            <a:lvl2pPr marL="742950" indent="-28575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2pPr>
            <a:lvl3pPr marL="11430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3pPr>
            <a:lvl4pPr marL="16002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4pPr>
            <a:lvl5pPr marL="20574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endParaRPr lang="en-GB" altLang="en-US">
              <a:solidFill>
                <a:srgbClr val="007784"/>
              </a:solidFill>
              <a:latin typeface="Times" panose="02020603050405020304" pitchFamily="18" charset="0"/>
            </a:endParaRPr>
          </a:p>
        </p:txBody>
      </p:sp>
      <p:graphicFrame>
        <p:nvGraphicFramePr>
          <p:cNvPr id="24581" name="Object 2">
            <a:extLst>
              <a:ext uri="{FF2B5EF4-FFF2-40B4-BE49-F238E27FC236}">
                <a16:creationId xmlns:a16="http://schemas.microsoft.com/office/drawing/2014/main" id="{D6481CCA-08F6-4700-8776-4A5F44AEDE9A}"/>
              </a:ext>
            </a:extLst>
          </p:cNvPr>
          <p:cNvGraphicFramePr>
            <a:graphicFrameLocks noChangeAspect="1"/>
          </p:cNvGraphicFramePr>
          <p:nvPr/>
        </p:nvGraphicFramePr>
        <p:xfrm>
          <a:off x="142875" y="928688"/>
          <a:ext cx="8786813" cy="5643562"/>
        </p:xfrm>
        <a:graphic>
          <a:graphicData uri="http://schemas.openxmlformats.org/presentationml/2006/ole">
            <mc:AlternateContent xmlns:mc="http://schemas.openxmlformats.org/markup-compatibility/2006">
              <mc:Choice xmlns:v="urn:schemas-microsoft-com:vml" Requires="v">
                <p:oleObj spid="_x0000_s24584" name="Visio" r:id="rId3" imgW="6226825" imgH="3310868" progId="Visio.Drawing.11">
                  <p:embed/>
                </p:oleObj>
              </mc:Choice>
              <mc:Fallback>
                <p:oleObj name="Visio" r:id="rId3" imgW="6226825" imgH="3310868"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928688"/>
                        <a:ext cx="8786813"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9FD70A0-199B-4B51-8E8B-647E9BAF1F2F}"/>
              </a:ext>
            </a:extLst>
          </p:cNvPr>
          <p:cNvSpPr>
            <a:spLocks noGrp="1" noChangeArrowheads="1"/>
          </p:cNvSpPr>
          <p:nvPr>
            <p:ph type="title"/>
          </p:nvPr>
        </p:nvSpPr>
        <p:spPr/>
        <p:txBody>
          <a:bodyPr/>
          <a:lstStyle/>
          <a:p>
            <a:r>
              <a:rPr lang="en-ZA" altLang="en-US" sz="2800" b="1"/>
              <a:t>NDA Approach to Grant Funding </a:t>
            </a:r>
          </a:p>
        </p:txBody>
      </p:sp>
      <p:sp>
        <p:nvSpPr>
          <p:cNvPr id="25603" name="Slide Number Placeholder 2">
            <a:extLst>
              <a:ext uri="{FF2B5EF4-FFF2-40B4-BE49-F238E27FC236}">
                <a16:creationId xmlns:a16="http://schemas.microsoft.com/office/drawing/2014/main" id="{16B3350B-394F-4E31-B91A-0C2FA6575F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95000"/>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2pPr>
            <a:lvl3pPr marL="11430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3pPr>
            <a:lvl4pPr marL="16002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4pPr>
            <a:lvl5pPr marL="2057400" indent="-228600">
              <a:spcBef>
                <a:spcPct val="20000"/>
              </a:spcBef>
              <a:buClr>
                <a:schemeClr val="accent2"/>
              </a:buClr>
              <a:buSzPct val="95000"/>
              <a:buFont typeface="Times" panose="02020603050405020304" pitchFamily="18"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95000"/>
              <a:buFont typeface="Times" panose="02020603050405020304" pitchFamily="18" charset="0"/>
              <a:buChar char="•"/>
              <a:defRPr sz="1600">
                <a:solidFill>
                  <a:schemeClr val="tx1"/>
                </a:solidFill>
                <a:latin typeface="Arial" panose="020B0604020202020204" pitchFamily="34" charset="0"/>
              </a:defRPr>
            </a:lvl9pPr>
          </a:lstStyle>
          <a:p>
            <a:pPr>
              <a:spcBef>
                <a:spcPct val="0"/>
              </a:spcBef>
              <a:buClrTx/>
              <a:buSzTx/>
              <a:buFontTx/>
              <a:buNone/>
            </a:pPr>
            <a:fld id="{C69870FF-0E82-4861-8939-D8EF49B23786}" type="slidenum">
              <a:rPr lang="en-US" altLang="en-US" sz="1000">
                <a:solidFill>
                  <a:srgbClr val="007784"/>
                </a:solidFill>
              </a:rPr>
              <a:pPr>
                <a:spcBef>
                  <a:spcPct val="0"/>
                </a:spcBef>
                <a:buClrTx/>
                <a:buSzTx/>
                <a:buFontTx/>
                <a:buNone/>
              </a:pPr>
              <a:t>6</a:t>
            </a:fld>
            <a:endParaRPr lang="en-US" altLang="en-US" sz="1000">
              <a:solidFill>
                <a:srgbClr val="007784"/>
              </a:solidFill>
            </a:endParaRPr>
          </a:p>
        </p:txBody>
      </p:sp>
      <p:sp>
        <p:nvSpPr>
          <p:cNvPr id="4" name="Rectangle 3">
            <a:extLst>
              <a:ext uri="{FF2B5EF4-FFF2-40B4-BE49-F238E27FC236}">
                <a16:creationId xmlns:a16="http://schemas.microsoft.com/office/drawing/2014/main" id="{30F3E66B-0692-49F4-8969-C92CAFA4FBEB}"/>
              </a:ext>
            </a:extLst>
          </p:cNvPr>
          <p:cNvSpPr/>
          <p:nvPr/>
        </p:nvSpPr>
        <p:spPr>
          <a:xfrm>
            <a:off x="165100" y="1052513"/>
            <a:ext cx="8856663" cy="6370637"/>
          </a:xfrm>
          <a:prstGeom prst="rect">
            <a:avLst/>
          </a:prstGeom>
        </p:spPr>
        <p:txBody>
          <a:bodyPr>
            <a:spAutoFit/>
          </a:bodyPr>
          <a:lstStyle/>
          <a:p>
            <a:pPr marL="342900" indent="-342900" algn="just">
              <a:buFont typeface="Arial" panose="020B0604020202020204" pitchFamily="34" charset="0"/>
              <a:buChar char="•"/>
              <a:defRPr/>
            </a:pPr>
            <a:r>
              <a:rPr lang="en-US" dirty="0">
                <a:latin typeface="+mn-lt"/>
              </a:rPr>
              <a:t>The NDA Act allows the NDA to provide grants to CSOs as  a conduit for government, foreign government (bilateral and multilaterals), private sector (corporate), international organisations and philanthropist (local and international). Second, the NDA can grant funds to CSOs from its allocation from National Treasury. </a:t>
            </a:r>
          </a:p>
          <a:p>
            <a:pPr marL="342900" indent="-342900" algn="just">
              <a:buFont typeface="Arial" panose="020B0604020202020204" pitchFamily="34" charset="0"/>
              <a:buChar char="•"/>
              <a:defRPr/>
            </a:pPr>
            <a:r>
              <a:rPr lang="en-US" dirty="0">
                <a:latin typeface="+mn-lt"/>
              </a:rPr>
              <a:t>The NDA grant funding approach to CSOs is aimed at developing the organisations to ensure they have capacities to deliver quality services, attract more funding based on their performance records.</a:t>
            </a:r>
          </a:p>
          <a:p>
            <a:pPr marL="342900" indent="-342900" algn="just">
              <a:buFont typeface="Arial" panose="020B0604020202020204" pitchFamily="34" charset="0"/>
              <a:buChar char="•"/>
              <a:defRPr/>
            </a:pPr>
            <a:r>
              <a:rPr lang="en-US" dirty="0">
                <a:latin typeface="+mn-lt"/>
              </a:rPr>
              <a:t>The NDA grant approach for CSOs development does not focus on quantitative results, such the number of CSOs funded or amount of money granted to CSOs but will focus on measuring developmental change brought about by the granted funding to the CSO.</a:t>
            </a:r>
          </a:p>
          <a:p>
            <a:pPr marL="342900" indent="-342900" algn="just">
              <a:buFont typeface="Arial" panose="020B0604020202020204" pitchFamily="34" charset="0"/>
              <a:buChar char="•"/>
              <a:defRPr/>
            </a:pPr>
            <a:endParaRPr lang="en-US" dirty="0">
              <a:latin typeface="+mn-lt"/>
            </a:endParaRPr>
          </a:p>
          <a:p>
            <a:pPr algn="just">
              <a:defRPr/>
            </a:pPr>
            <a:endParaRPr lang="en-ZA"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E15D841-87C9-4A10-85ED-B28333785C04}"/>
              </a:ext>
            </a:extLst>
          </p:cNvPr>
          <p:cNvSpPr>
            <a:spLocks noGrp="1" noChangeArrowheads="1"/>
          </p:cNvSpPr>
          <p:nvPr>
            <p:ph type="title"/>
          </p:nvPr>
        </p:nvSpPr>
        <p:spPr/>
        <p:txBody>
          <a:bodyPr/>
          <a:lstStyle/>
          <a:p>
            <a:r>
              <a:rPr lang="en-US" altLang="en-US" b="1"/>
              <a:t>Method of Grant making</a:t>
            </a:r>
            <a:endParaRPr lang="en-ZA" altLang="en-US" b="1"/>
          </a:p>
        </p:txBody>
      </p:sp>
      <p:sp>
        <p:nvSpPr>
          <p:cNvPr id="3" name="Content Placeholder 2">
            <a:extLst>
              <a:ext uri="{FF2B5EF4-FFF2-40B4-BE49-F238E27FC236}">
                <a16:creationId xmlns:a16="http://schemas.microsoft.com/office/drawing/2014/main" id="{5D3220E3-6E6C-4489-BCFA-21C93B9831B8}"/>
              </a:ext>
            </a:extLst>
          </p:cNvPr>
          <p:cNvSpPr>
            <a:spLocks noGrp="1"/>
          </p:cNvSpPr>
          <p:nvPr>
            <p:ph idx="1"/>
          </p:nvPr>
        </p:nvSpPr>
        <p:spPr>
          <a:xfrm>
            <a:off x="179388" y="908050"/>
            <a:ext cx="8785225" cy="5834063"/>
          </a:xfrm>
        </p:spPr>
        <p:txBody>
          <a:bodyPr/>
          <a:lstStyle/>
          <a:p>
            <a:pPr algn="just">
              <a:spcAft>
                <a:spcPts val="0"/>
              </a:spcAft>
              <a:buFont typeface="+mj-lt"/>
              <a:buAutoNum type="arabicPeriod"/>
              <a:tabLst>
                <a:tab pos="571500" algn="l"/>
              </a:tabLst>
              <a:defRPr/>
            </a:pPr>
            <a:r>
              <a:rPr lang="en-US" b="1" dirty="0">
                <a:latin typeface="Tahoma" panose="020B0604030504040204" pitchFamily="34" charset="0"/>
                <a:ea typeface="Times New Roman" panose="02020603050405020304" pitchFamily="18" charset="0"/>
              </a:rPr>
              <a:t>Request for Proposals (RFP)</a:t>
            </a:r>
            <a:r>
              <a:rPr lang="en-US" sz="2000" b="1" dirty="0">
                <a:latin typeface="Tahoma" panose="020B0604030504040204" pitchFamily="34" charset="0"/>
                <a:ea typeface="Times New Roman" panose="02020603050405020304" pitchFamily="18" charset="0"/>
              </a:rPr>
              <a:t> </a:t>
            </a:r>
            <a:endParaRPr lang="en-ZA" sz="3000" dirty="0">
              <a:latin typeface="Times New Roman" panose="02020603050405020304" pitchFamily="18" charset="0"/>
              <a:ea typeface="Times New Roman" panose="02020603050405020304" pitchFamily="18" charset="0"/>
            </a:endParaRPr>
          </a:p>
          <a:p>
            <a:pPr algn="just">
              <a:spcAft>
                <a:spcPts val="0"/>
              </a:spcAft>
              <a:buFont typeface="Symbol" panose="05050102010706020507" pitchFamily="18" charset="2"/>
              <a:buChar char=""/>
              <a:tabLst>
                <a:tab pos="800100" algn="l"/>
              </a:tabLst>
              <a:defRPr/>
            </a:pPr>
            <a:r>
              <a:rPr lang="en-US" dirty="0">
                <a:latin typeface="Tahoma" panose="020B0604030504040204" pitchFamily="34" charset="0"/>
                <a:ea typeface="Times New Roman" panose="02020603050405020304" pitchFamily="18" charset="0"/>
              </a:rPr>
              <a:t>The RFP is a competitive grant funding approach that targets well established CSOs in organized communities. </a:t>
            </a:r>
            <a:endParaRPr lang="en-ZA" sz="2800" dirty="0">
              <a:latin typeface="Times New Roman" panose="02020603050405020304" pitchFamily="18" charset="0"/>
              <a:ea typeface="Times New Roman" panose="02020603050405020304" pitchFamily="18" charset="0"/>
            </a:endParaRPr>
          </a:p>
          <a:p>
            <a:pPr algn="just">
              <a:spcAft>
                <a:spcPts val="0"/>
              </a:spcAft>
              <a:buFont typeface="Symbol" panose="05050102010706020507" pitchFamily="18" charset="2"/>
              <a:buChar char=""/>
              <a:tabLst>
                <a:tab pos="800100" algn="l"/>
              </a:tabLst>
              <a:defRPr/>
            </a:pPr>
            <a:r>
              <a:rPr lang="en-US" dirty="0">
                <a:latin typeface="Tahoma" panose="020B0604030504040204" pitchFamily="34" charset="0"/>
                <a:ea typeface="Times New Roman" panose="02020603050405020304" pitchFamily="18" charset="0"/>
              </a:rPr>
              <a:t>CSOs submit proposals based on pre-set criteria and process. </a:t>
            </a:r>
          </a:p>
          <a:p>
            <a:pPr algn="just">
              <a:spcAft>
                <a:spcPts val="0"/>
              </a:spcAft>
              <a:buFont typeface="Symbol" panose="05050102010706020507" pitchFamily="18" charset="2"/>
              <a:buChar char=""/>
              <a:tabLst>
                <a:tab pos="800100" algn="l"/>
              </a:tabLst>
              <a:defRPr/>
            </a:pPr>
            <a:r>
              <a:rPr lang="en-US" dirty="0">
                <a:latin typeface="Tahoma" panose="020B0604030504040204" pitchFamily="34" charset="0"/>
                <a:ea typeface="Times New Roman" panose="02020603050405020304" pitchFamily="18" charset="0"/>
              </a:rPr>
              <a:t>This approach is used mainly for 3rd party funding.</a:t>
            </a:r>
            <a:endParaRPr lang="en-ZA" dirty="0">
              <a:latin typeface="Tahoma" panose="020B0604030504040204" pitchFamily="34" charset="0"/>
              <a:ea typeface="Times New Roman" panose="02020603050405020304" pitchFamily="18" charset="0"/>
            </a:endParaRPr>
          </a:p>
          <a:p>
            <a:pPr marL="57150" indent="0" algn="just">
              <a:spcAft>
                <a:spcPts val="0"/>
              </a:spcAft>
              <a:buFont typeface="Times" panose="02020603050405020304" pitchFamily="18" charset="0"/>
              <a:buNone/>
              <a:tabLst>
                <a:tab pos="571500" algn="l"/>
              </a:tabLst>
              <a:defRPr/>
            </a:pPr>
            <a:r>
              <a:rPr lang="en-US" b="1" dirty="0">
                <a:latin typeface="Tahoma" panose="020B0604030504040204" pitchFamily="34" charset="0"/>
                <a:ea typeface="Times New Roman" panose="02020603050405020304" pitchFamily="18" charset="0"/>
              </a:rPr>
              <a:t>2. Programme Formulation</a:t>
            </a:r>
            <a:r>
              <a:rPr lang="en-US" sz="2000" b="1" dirty="0">
                <a:latin typeface="Tahoma" panose="020B0604030504040204" pitchFamily="34" charset="0"/>
                <a:ea typeface="Times New Roman" panose="02020603050405020304" pitchFamily="18" charset="0"/>
              </a:rPr>
              <a:t> </a:t>
            </a:r>
            <a:endParaRPr lang="en-ZA" sz="3000" dirty="0">
              <a:latin typeface="Times New Roman" panose="02020603050405020304" pitchFamily="18" charset="0"/>
              <a:ea typeface="Times New Roman" panose="02020603050405020304" pitchFamily="18" charset="0"/>
            </a:endParaRPr>
          </a:p>
          <a:p>
            <a:pPr algn="just">
              <a:spcAft>
                <a:spcPts val="0"/>
              </a:spcAft>
              <a:buFont typeface="Symbol" panose="05050102010706020507" pitchFamily="18" charset="2"/>
              <a:buChar char=""/>
              <a:tabLst>
                <a:tab pos="800100" algn="l"/>
              </a:tabLst>
              <a:defRPr/>
            </a:pPr>
            <a:r>
              <a:rPr lang="en-US" dirty="0">
                <a:latin typeface="Tahoma" panose="020B0604030504040204" pitchFamily="34" charset="0"/>
                <a:ea typeface="Times New Roman" panose="02020603050405020304" pitchFamily="18" charset="0"/>
              </a:rPr>
              <a:t>Programme formulation is a grant making approach whereby the NDA engages less organized communities in social facilitation with the view of creating grassroots structures that will ultimately be the mechanism for implementation of projects.</a:t>
            </a:r>
            <a:endParaRPr lang="en-ZA" sz="2800" dirty="0">
              <a:latin typeface="Times New Roman" panose="02020603050405020304" pitchFamily="18" charset="0"/>
              <a:ea typeface="Times New Roman" panose="02020603050405020304" pitchFamily="18" charset="0"/>
            </a:endParaRPr>
          </a:p>
          <a:p>
            <a:pPr algn="just">
              <a:spcAft>
                <a:spcPts val="0"/>
              </a:spcAft>
              <a:buFont typeface="Symbol" panose="05050102010706020507" pitchFamily="18" charset="2"/>
              <a:buChar char=""/>
              <a:tabLst>
                <a:tab pos="800100" algn="l"/>
              </a:tabLst>
              <a:defRPr/>
            </a:pPr>
            <a:r>
              <a:rPr lang="en-US" dirty="0">
                <a:latin typeface="Tahoma" panose="020B0604030504040204" pitchFamily="34" charset="0"/>
                <a:ea typeface="Times New Roman" panose="02020603050405020304" pitchFamily="18" charset="0"/>
              </a:rPr>
              <a:t>The approach targets specific areas and sectors based on primary research on priority poverty pockets. </a:t>
            </a:r>
            <a:endParaRPr lang="en-ZA" sz="2800" dirty="0">
              <a:latin typeface="Times New Roman" panose="02020603050405020304" pitchFamily="18" charset="0"/>
              <a:ea typeface="Times New Roman" panose="02020603050405020304" pitchFamily="18" charset="0"/>
            </a:endParaRPr>
          </a:p>
          <a:p>
            <a:pPr algn="just">
              <a:spcAft>
                <a:spcPts val="0"/>
              </a:spcAft>
              <a:buFont typeface="Symbol" panose="05050102010706020507" pitchFamily="18" charset="2"/>
              <a:buChar char=""/>
              <a:tabLst>
                <a:tab pos="800100" algn="l"/>
              </a:tabLst>
              <a:defRPr/>
            </a:pPr>
            <a:r>
              <a:rPr lang="en-US" dirty="0">
                <a:latin typeface="Tahoma" panose="020B0604030504040204" pitchFamily="34" charset="0"/>
                <a:ea typeface="Times New Roman" panose="02020603050405020304" pitchFamily="18" charset="0"/>
              </a:rPr>
              <a:t>The process is driven by the NDA staff in provinces based on the assessment of the institutional capability and competencies of CBOs and NGOs in identified localities. </a:t>
            </a:r>
            <a:endParaRPr lang="en-ZA" sz="2800" dirty="0">
              <a:latin typeface="Times New Roman" panose="02020603050405020304" pitchFamily="18" charset="0"/>
              <a:ea typeface="Times New Roman" panose="02020603050405020304" pitchFamily="18" charset="0"/>
            </a:endParaRPr>
          </a:p>
          <a:p>
            <a:pPr algn="just">
              <a:spcAft>
                <a:spcPts val="0"/>
              </a:spcAft>
              <a:buFont typeface="Symbol" panose="05050102010706020507" pitchFamily="18" charset="2"/>
              <a:buChar char=""/>
              <a:tabLst>
                <a:tab pos="800100" algn="l"/>
              </a:tabLst>
              <a:defRPr/>
            </a:pPr>
            <a:r>
              <a:rPr lang="en-US" dirty="0">
                <a:latin typeface="Tahoma" panose="020B0604030504040204" pitchFamily="34" charset="0"/>
                <a:ea typeface="Times New Roman" panose="02020603050405020304" pitchFamily="18" charset="0"/>
              </a:rPr>
              <a:t>The NDA Development Managers assume an active role in the conceptualization and planning of projects. </a:t>
            </a:r>
            <a:endParaRPr lang="en-ZA" sz="2800" dirty="0">
              <a:latin typeface="Times New Roman" panose="02020603050405020304" pitchFamily="18" charset="0"/>
              <a:ea typeface="Times New Roman" panose="02020603050405020304" pitchFamily="18" charset="0"/>
            </a:endParaRPr>
          </a:p>
          <a:p>
            <a:pPr algn="just">
              <a:spcAft>
                <a:spcPts val="0"/>
              </a:spcAft>
              <a:buFont typeface="Symbol" panose="05050102010706020507" pitchFamily="18" charset="2"/>
              <a:buChar char=""/>
              <a:tabLst>
                <a:tab pos="800100" algn="l"/>
              </a:tabLst>
              <a:defRPr/>
            </a:pPr>
            <a:r>
              <a:rPr lang="en-US" dirty="0">
                <a:latin typeface="Tahoma" panose="020B0604030504040204" pitchFamily="34" charset="0"/>
                <a:ea typeface="Times New Roman" panose="02020603050405020304" pitchFamily="18" charset="0"/>
              </a:rPr>
              <a:t>The approach is used mainly for CSOs funded through NDA’s own resources</a:t>
            </a:r>
            <a:endParaRPr lang="en-ZA" sz="2800" dirty="0">
              <a:latin typeface="Times New Roman" panose="02020603050405020304" pitchFamily="18" charset="0"/>
              <a:ea typeface="Times New Roman" panose="02020603050405020304" pitchFamily="18" charset="0"/>
            </a:endParaRPr>
          </a:p>
          <a:p>
            <a:pPr marL="0" indent="0" algn="just">
              <a:spcAft>
                <a:spcPts val="0"/>
              </a:spcAft>
              <a:buFont typeface="Times" panose="02020603050405020304" pitchFamily="18" charset="0"/>
              <a:buNone/>
              <a:defRPr/>
            </a:pPr>
            <a:endParaRPr lang="en-ZA" sz="2800" dirty="0">
              <a:latin typeface="Times New Roman" panose="02020603050405020304" pitchFamily="18" charset="0"/>
              <a:ea typeface="Times New Roman" panose="02020603050405020304" pitchFamily="18" charset="0"/>
            </a:endParaRPr>
          </a:p>
          <a:p>
            <a:pPr>
              <a:defRPr/>
            </a:pPr>
            <a:endParaRPr lang="en-Z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A3A06D9-1D36-4742-AAC5-7731C6165F95}"/>
              </a:ext>
            </a:extLst>
          </p:cNvPr>
          <p:cNvSpPr>
            <a:spLocks noGrp="1" noChangeArrowheads="1"/>
          </p:cNvSpPr>
          <p:nvPr>
            <p:ph type="title"/>
          </p:nvPr>
        </p:nvSpPr>
        <p:spPr>
          <a:xfrm>
            <a:off x="762000" y="0"/>
            <a:ext cx="7662863" cy="838200"/>
          </a:xfrm>
        </p:spPr>
        <p:txBody>
          <a:bodyPr wrap="square" anchor="ctr">
            <a:normAutofit/>
          </a:bodyPr>
          <a:lstStyle/>
          <a:p>
            <a:r>
              <a:rPr lang="en-ZA" altLang="en-US" b="1"/>
              <a:t>Criteria for CSO grant funding</a:t>
            </a:r>
          </a:p>
        </p:txBody>
      </p:sp>
      <p:graphicFrame>
        <p:nvGraphicFramePr>
          <p:cNvPr id="27652" name="Content Placeholder 2">
            <a:extLst>
              <a:ext uri="{FF2B5EF4-FFF2-40B4-BE49-F238E27FC236}">
                <a16:creationId xmlns:a16="http://schemas.microsoft.com/office/drawing/2014/main" id="{9E7A0DFB-0C9D-4C62-B378-458AEE98F447}"/>
              </a:ext>
            </a:extLst>
          </p:cNvPr>
          <p:cNvGraphicFramePr>
            <a:graphicFrameLocks noGrp="1"/>
          </p:cNvGraphicFramePr>
          <p:nvPr>
            <p:ph idx="1"/>
            <p:extLst>
              <p:ext uri="{D42A27DB-BD31-4B8C-83A1-F6EECF244321}">
                <p14:modId xmlns:p14="http://schemas.microsoft.com/office/powerpoint/2010/main" val="1374592013"/>
              </p:ext>
            </p:extLst>
          </p:nvPr>
        </p:nvGraphicFramePr>
        <p:xfrm>
          <a:off x="0" y="838200"/>
          <a:ext cx="9036496" cy="5759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D1511BA-0ED9-415C-B9A7-F7E6E9B64167}"/>
              </a:ext>
            </a:extLst>
          </p:cNvPr>
          <p:cNvSpPr>
            <a:spLocks noGrp="1" noChangeArrowheads="1"/>
          </p:cNvSpPr>
          <p:nvPr>
            <p:ph type="title"/>
          </p:nvPr>
        </p:nvSpPr>
        <p:spPr>
          <a:xfrm>
            <a:off x="662880" y="-171400"/>
            <a:ext cx="8229600" cy="1143000"/>
          </a:xfrm>
        </p:spPr>
        <p:txBody>
          <a:bodyPr wrap="square" anchor="ctr">
            <a:normAutofit/>
          </a:bodyPr>
          <a:lstStyle/>
          <a:p>
            <a:r>
              <a:rPr lang="en-US" altLang="en-US" b="1"/>
              <a:t>Eligibility</a:t>
            </a:r>
            <a:endParaRPr lang="en-ZA" altLang="en-US" b="1"/>
          </a:p>
        </p:txBody>
      </p:sp>
      <p:sp>
        <p:nvSpPr>
          <p:cNvPr id="72" name="Text Placeholder 2">
            <a:extLst>
              <a:ext uri="{FF2B5EF4-FFF2-40B4-BE49-F238E27FC236}">
                <a16:creationId xmlns:a16="http://schemas.microsoft.com/office/drawing/2014/main" id="{635B7A62-7836-4C97-884C-8F0C74C83D37}"/>
              </a:ext>
            </a:extLst>
          </p:cNvPr>
          <p:cNvSpPr>
            <a:spLocks noGrp="1"/>
          </p:cNvSpPr>
          <p:nvPr>
            <p:ph type="body" idx="1"/>
          </p:nvPr>
        </p:nvSpPr>
        <p:spPr>
          <a:xfrm>
            <a:off x="662880" y="971600"/>
            <a:ext cx="8229599" cy="1569590"/>
          </a:xfrm>
        </p:spPr>
        <p:txBody>
          <a:bodyPr/>
          <a:lstStyle/>
          <a:p>
            <a:pPr algn="ctr"/>
            <a:r>
              <a:rPr lang="en-GB" dirty="0"/>
              <a:t>Eligibility is restricted to civil society organizations that are registered as “Not for Profits Organisations” such as:</a:t>
            </a:r>
          </a:p>
          <a:p>
            <a:endParaRPr lang="en-US" dirty="0"/>
          </a:p>
        </p:txBody>
      </p:sp>
      <p:graphicFrame>
        <p:nvGraphicFramePr>
          <p:cNvPr id="28677" name="Content Placeholder 2">
            <a:extLst>
              <a:ext uri="{FF2B5EF4-FFF2-40B4-BE49-F238E27FC236}">
                <a16:creationId xmlns:a16="http://schemas.microsoft.com/office/drawing/2014/main" id="{07F22E9C-8319-484F-8B34-33A061910AC2}"/>
              </a:ext>
            </a:extLst>
          </p:cNvPr>
          <p:cNvGraphicFramePr>
            <a:graphicFrameLocks noGrp="1"/>
          </p:cNvGraphicFramePr>
          <p:nvPr>
            <p:ph sz="quarter" idx="4"/>
            <p:extLst>
              <p:ext uri="{D42A27DB-BD31-4B8C-83A1-F6EECF244321}">
                <p14:modId xmlns:p14="http://schemas.microsoft.com/office/powerpoint/2010/main" val="727502450"/>
              </p:ext>
            </p:extLst>
          </p:nvPr>
        </p:nvGraphicFramePr>
        <p:xfrm>
          <a:off x="-756592" y="2276872"/>
          <a:ext cx="9745143" cy="4084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Azure">
  <a:themeElements>
    <a:clrScheme name="Azure 4">
      <a:dk1>
        <a:srgbClr val="007784"/>
      </a:dk1>
      <a:lt1>
        <a:srgbClr val="FFFFFF"/>
      </a:lt1>
      <a:dk2>
        <a:srgbClr val="FFFFFF"/>
      </a:dk2>
      <a:lt2>
        <a:srgbClr val="AEBBB0"/>
      </a:lt2>
      <a:accent1>
        <a:srgbClr val="5F7C4D"/>
      </a:accent1>
      <a:accent2>
        <a:srgbClr val="5D7660"/>
      </a:accent2>
      <a:accent3>
        <a:srgbClr val="FFFFFF"/>
      </a:accent3>
      <a:accent4>
        <a:srgbClr val="006570"/>
      </a:accent4>
      <a:accent5>
        <a:srgbClr val="B6BFB2"/>
      </a:accent5>
      <a:accent6>
        <a:srgbClr val="536A56"/>
      </a:accent6>
      <a:hlink>
        <a:srgbClr val="80BBC2"/>
      </a:hlink>
      <a:folHlink>
        <a:srgbClr val="000000"/>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zure 4">
        <a:dk1>
          <a:srgbClr val="007784"/>
        </a:dk1>
        <a:lt1>
          <a:srgbClr val="FFFFFF"/>
        </a:lt1>
        <a:dk2>
          <a:srgbClr val="FFFFFF"/>
        </a:dk2>
        <a:lt2>
          <a:srgbClr val="AEBBB0"/>
        </a:lt2>
        <a:accent1>
          <a:srgbClr val="5F7C4D"/>
        </a:accent1>
        <a:accent2>
          <a:srgbClr val="5D7660"/>
        </a:accent2>
        <a:accent3>
          <a:srgbClr val="FFFFFF"/>
        </a:accent3>
        <a:accent4>
          <a:srgbClr val="006570"/>
        </a:accent4>
        <a:accent5>
          <a:srgbClr val="B6BFB2"/>
        </a:accent5>
        <a:accent6>
          <a:srgbClr val="536A56"/>
        </a:accent6>
        <a:hlink>
          <a:srgbClr val="80BBC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zure">
  <a:themeElements>
    <a:clrScheme name="Azure 4">
      <a:dk1>
        <a:srgbClr val="007784"/>
      </a:dk1>
      <a:lt1>
        <a:srgbClr val="FFFFFF"/>
      </a:lt1>
      <a:dk2>
        <a:srgbClr val="FFFFFF"/>
      </a:dk2>
      <a:lt2>
        <a:srgbClr val="AEBBB0"/>
      </a:lt2>
      <a:accent1>
        <a:srgbClr val="5F7C4D"/>
      </a:accent1>
      <a:accent2>
        <a:srgbClr val="5D7660"/>
      </a:accent2>
      <a:accent3>
        <a:srgbClr val="FFFFFF"/>
      </a:accent3>
      <a:accent4>
        <a:srgbClr val="006570"/>
      </a:accent4>
      <a:accent5>
        <a:srgbClr val="B6BFB2"/>
      </a:accent5>
      <a:accent6>
        <a:srgbClr val="536A56"/>
      </a:accent6>
      <a:hlink>
        <a:srgbClr val="80BBC2"/>
      </a:hlink>
      <a:folHlink>
        <a:srgbClr val="000000"/>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zure 4">
        <a:dk1>
          <a:srgbClr val="007784"/>
        </a:dk1>
        <a:lt1>
          <a:srgbClr val="FFFFFF"/>
        </a:lt1>
        <a:dk2>
          <a:srgbClr val="FFFFFF"/>
        </a:dk2>
        <a:lt2>
          <a:srgbClr val="AEBBB0"/>
        </a:lt2>
        <a:accent1>
          <a:srgbClr val="5F7C4D"/>
        </a:accent1>
        <a:accent2>
          <a:srgbClr val="5D7660"/>
        </a:accent2>
        <a:accent3>
          <a:srgbClr val="FFFFFF"/>
        </a:accent3>
        <a:accent4>
          <a:srgbClr val="006570"/>
        </a:accent4>
        <a:accent5>
          <a:srgbClr val="B6BFB2"/>
        </a:accent5>
        <a:accent6>
          <a:srgbClr val="536A56"/>
        </a:accent6>
        <a:hlink>
          <a:srgbClr val="80BBC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zure">
  <a:themeElements>
    <a:clrScheme name="Azure 4">
      <a:dk1>
        <a:srgbClr val="007784"/>
      </a:dk1>
      <a:lt1>
        <a:srgbClr val="FFFFFF"/>
      </a:lt1>
      <a:dk2>
        <a:srgbClr val="FFFFFF"/>
      </a:dk2>
      <a:lt2>
        <a:srgbClr val="AEBBB0"/>
      </a:lt2>
      <a:accent1>
        <a:srgbClr val="5F7C4D"/>
      </a:accent1>
      <a:accent2>
        <a:srgbClr val="5D7660"/>
      </a:accent2>
      <a:accent3>
        <a:srgbClr val="FFFFFF"/>
      </a:accent3>
      <a:accent4>
        <a:srgbClr val="006570"/>
      </a:accent4>
      <a:accent5>
        <a:srgbClr val="B6BFB2"/>
      </a:accent5>
      <a:accent6>
        <a:srgbClr val="536A56"/>
      </a:accent6>
      <a:hlink>
        <a:srgbClr val="80BBC2"/>
      </a:hlink>
      <a:folHlink>
        <a:srgbClr val="000000"/>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zure 4">
        <a:dk1>
          <a:srgbClr val="007784"/>
        </a:dk1>
        <a:lt1>
          <a:srgbClr val="FFFFFF"/>
        </a:lt1>
        <a:dk2>
          <a:srgbClr val="FFFFFF"/>
        </a:dk2>
        <a:lt2>
          <a:srgbClr val="AEBBB0"/>
        </a:lt2>
        <a:accent1>
          <a:srgbClr val="5F7C4D"/>
        </a:accent1>
        <a:accent2>
          <a:srgbClr val="5D7660"/>
        </a:accent2>
        <a:accent3>
          <a:srgbClr val="FFFFFF"/>
        </a:accent3>
        <a:accent4>
          <a:srgbClr val="006570"/>
        </a:accent4>
        <a:accent5>
          <a:srgbClr val="B6BFB2"/>
        </a:accent5>
        <a:accent6>
          <a:srgbClr val="536A56"/>
        </a:accent6>
        <a:hlink>
          <a:srgbClr val="80BBC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Azure">
  <a:themeElements>
    <a:clrScheme name="Azure 4">
      <a:dk1>
        <a:srgbClr val="007784"/>
      </a:dk1>
      <a:lt1>
        <a:srgbClr val="FFFFFF"/>
      </a:lt1>
      <a:dk2>
        <a:srgbClr val="FFFFFF"/>
      </a:dk2>
      <a:lt2>
        <a:srgbClr val="AEBBB0"/>
      </a:lt2>
      <a:accent1>
        <a:srgbClr val="5F7C4D"/>
      </a:accent1>
      <a:accent2>
        <a:srgbClr val="5D7660"/>
      </a:accent2>
      <a:accent3>
        <a:srgbClr val="FFFFFF"/>
      </a:accent3>
      <a:accent4>
        <a:srgbClr val="006570"/>
      </a:accent4>
      <a:accent5>
        <a:srgbClr val="B6BFB2"/>
      </a:accent5>
      <a:accent6>
        <a:srgbClr val="536A56"/>
      </a:accent6>
      <a:hlink>
        <a:srgbClr val="80BBC2"/>
      </a:hlink>
      <a:folHlink>
        <a:srgbClr val="000000"/>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zure 4">
        <a:dk1>
          <a:srgbClr val="007784"/>
        </a:dk1>
        <a:lt1>
          <a:srgbClr val="FFFFFF"/>
        </a:lt1>
        <a:dk2>
          <a:srgbClr val="FFFFFF"/>
        </a:dk2>
        <a:lt2>
          <a:srgbClr val="AEBBB0"/>
        </a:lt2>
        <a:accent1>
          <a:srgbClr val="5F7C4D"/>
        </a:accent1>
        <a:accent2>
          <a:srgbClr val="5D7660"/>
        </a:accent2>
        <a:accent3>
          <a:srgbClr val="FFFFFF"/>
        </a:accent3>
        <a:accent4>
          <a:srgbClr val="006570"/>
        </a:accent4>
        <a:accent5>
          <a:srgbClr val="B6BFB2"/>
        </a:accent5>
        <a:accent6>
          <a:srgbClr val="536A56"/>
        </a:accent6>
        <a:hlink>
          <a:srgbClr val="80BBC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Azure">
  <a:themeElements>
    <a:clrScheme name="Azure 4">
      <a:dk1>
        <a:srgbClr val="007784"/>
      </a:dk1>
      <a:lt1>
        <a:srgbClr val="FFFFFF"/>
      </a:lt1>
      <a:dk2>
        <a:srgbClr val="FFFFFF"/>
      </a:dk2>
      <a:lt2>
        <a:srgbClr val="AEBBB0"/>
      </a:lt2>
      <a:accent1>
        <a:srgbClr val="5F7C4D"/>
      </a:accent1>
      <a:accent2>
        <a:srgbClr val="5D7660"/>
      </a:accent2>
      <a:accent3>
        <a:srgbClr val="FFFFFF"/>
      </a:accent3>
      <a:accent4>
        <a:srgbClr val="006570"/>
      </a:accent4>
      <a:accent5>
        <a:srgbClr val="B6BFB2"/>
      </a:accent5>
      <a:accent6>
        <a:srgbClr val="536A56"/>
      </a:accent6>
      <a:hlink>
        <a:srgbClr val="80BBC2"/>
      </a:hlink>
      <a:folHlink>
        <a:srgbClr val="000000"/>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zure 4">
        <a:dk1>
          <a:srgbClr val="007784"/>
        </a:dk1>
        <a:lt1>
          <a:srgbClr val="FFFFFF"/>
        </a:lt1>
        <a:dk2>
          <a:srgbClr val="FFFFFF"/>
        </a:dk2>
        <a:lt2>
          <a:srgbClr val="AEBBB0"/>
        </a:lt2>
        <a:accent1>
          <a:srgbClr val="5F7C4D"/>
        </a:accent1>
        <a:accent2>
          <a:srgbClr val="5D7660"/>
        </a:accent2>
        <a:accent3>
          <a:srgbClr val="FFFFFF"/>
        </a:accent3>
        <a:accent4>
          <a:srgbClr val="006570"/>
        </a:accent4>
        <a:accent5>
          <a:srgbClr val="B6BFB2"/>
        </a:accent5>
        <a:accent6>
          <a:srgbClr val="536A56"/>
        </a:accent6>
        <a:hlink>
          <a:srgbClr val="80BBC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719</Words>
  <Application>Microsoft Office PowerPoint</Application>
  <PresentationFormat>On-screen Show (4:3)</PresentationFormat>
  <Paragraphs>57</Paragraphs>
  <Slides>11</Slides>
  <Notes>3</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11</vt:i4>
      </vt:variant>
    </vt:vector>
  </HeadingPairs>
  <TitlesOfParts>
    <vt:vector size="26" baseType="lpstr">
      <vt:lpstr>Times</vt:lpstr>
      <vt:lpstr>Arial</vt:lpstr>
      <vt:lpstr>Calibri</vt:lpstr>
      <vt:lpstr>Courier New</vt:lpstr>
      <vt:lpstr>Arial Rounded MT Bold</vt:lpstr>
      <vt:lpstr>Tahoma</vt:lpstr>
      <vt:lpstr>Times New Roman</vt:lpstr>
      <vt:lpstr>Symbol</vt:lpstr>
      <vt:lpstr>Azure</vt:lpstr>
      <vt:lpstr>Office Theme</vt:lpstr>
      <vt:lpstr>1_Azure</vt:lpstr>
      <vt:lpstr>2_Azure</vt:lpstr>
      <vt:lpstr>3_Azure</vt:lpstr>
      <vt:lpstr>4_Azure</vt:lpstr>
      <vt:lpstr>Visio</vt:lpstr>
      <vt:lpstr>NDA Interventions towards transformation of the CSOs in South Africa  15 October 2021 Presented by: Dr Anthony Bouwer </vt:lpstr>
      <vt:lpstr>Introduction</vt:lpstr>
      <vt:lpstr>Introduction</vt:lpstr>
      <vt:lpstr>NDA DELIVERY  MODEL</vt:lpstr>
      <vt:lpstr>CSO Development Model</vt:lpstr>
      <vt:lpstr>NDA Approach to Grant Funding </vt:lpstr>
      <vt:lpstr>Method of Grant making</vt:lpstr>
      <vt:lpstr>Criteria for CSO grant funding</vt:lpstr>
      <vt:lpstr>Eligibility</vt:lpstr>
      <vt:lpstr>PowerPoint Presentation</vt:lpstr>
      <vt:lpstr>PowerPoint Presentation</vt:lpstr>
    </vt:vector>
  </TitlesOfParts>
  <Company>Two 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 x</dc:creator>
  <cp:lastModifiedBy>Njume Kraai</cp:lastModifiedBy>
  <cp:revision>336</cp:revision>
  <dcterms:created xsi:type="dcterms:W3CDTF">2006-06-05T08:36:22Z</dcterms:created>
  <dcterms:modified xsi:type="dcterms:W3CDTF">2021-10-14T16:52:48Z</dcterms:modified>
</cp:coreProperties>
</file>